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60" r:id="rId5"/>
    <p:sldId id="380" r:id="rId6"/>
    <p:sldId id="261" r:id="rId7"/>
    <p:sldId id="258" r:id="rId8"/>
    <p:sldId id="363" r:id="rId9"/>
    <p:sldId id="364" r:id="rId10"/>
    <p:sldId id="370" r:id="rId11"/>
    <p:sldId id="360" r:id="rId12"/>
    <p:sldId id="372" r:id="rId13"/>
    <p:sldId id="373" r:id="rId14"/>
    <p:sldId id="367" r:id="rId15"/>
    <p:sldId id="368" r:id="rId16"/>
    <p:sldId id="369" r:id="rId17"/>
    <p:sldId id="385" r:id="rId18"/>
    <p:sldId id="383" r:id="rId19"/>
    <p:sldId id="409" r:id="rId20"/>
    <p:sldId id="388" r:id="rId21"/>
    <p:sldId id="389" r:id="rId22"/>
    <p:sldId id="390" r:id="rId23"/>
    <p:sldId id="392" r:id="rId24"/>
    <p:sldId id="393" r:id="rId25"/>
    <p:sldId id="391" r:id="rId26"/>
    <p:sldId id="394" r:id="rId27"/>
    <p:sldId id="395" r:id="rId28"/>
    <p:sldId id="396" r:id="rId29"/>
    <p:sldId id="397" r:id="rId30"/>
    <p:sldId id="404" r:id="rId31"/>
    <p:sldId id="408" r:id="rId32"/>
    <p:sldId id="410" r:id="rId33"/>
    <p:sldId id="467" r:id="rId34"/>
    <p:sldId id="468" r:id="rId35"/>
    <p:sldId id="401" r:id="rId36"/>
    <p:sldId id="411" r:id="rId37"/>
    <p:sldId id="413" r:id="rId38"/>
    <p:sldId id="414" r:id="rId39"/>
    <p:sldId id="417" r:id="rId40"/>
    <p:sldId id="418" r:id="rId41"/>
    <p:sldId id="416" r:id="rId42"/>
    <p:sldId id="419" r:id="rId43"/>
    <p:sldId id="420" r:id="rId44"/>
    <p:sldId id="415" r:id="rId45"/>
    <p:sldId id="421" r:id="rId46"/>
    <p:sldId id="433" r:id="rId47"/>
    <p:sldId id="465" r:id="rId48"/>
    <p:sldId id="422" r:id="rId49"/>
    <p:sldId id="423" r:id="rId50"/>
    <p:sldId id="425" r:id="rId51"/>
    <p:sldId id="426" r:id="rId52"/>
    <p:sldId id="427" r:id="rId53"/>
    <p:sldId id="469" r:id="rId54"/>
    <p:sldId id="430" r:id="rId55"/>
    <p:sldId id="405" r:id="rId56"/>
    <p:sldId id="432" r:id="rId57"/>
    <p:sldId id="407" r:id="rId58"/>
    <p:sldId id="446" r:id="rId59"/>
    <p:sldId id="464" r:id="rId60"/>
    <p:sldId id="470" r:id="rId61"/>
    <p:sldId id="435" r:id="rId62"/>
    <p:sldId id="436" r:id="rId63"/>
    <p:sldId id="437" r:id="rId64"/>
    <p:sldId id="447" r:id="rId65"/>
    <p:sldId id="472" r:id="rId66"/>
    <p:sldId id="438" r:id="rId67"/>
    <p:sldId id="440" r:id="rId68"/>
    <p:sldId id="441" r:id="rId69"/>
    <p:sldId id="456" r:id="rId70"/>
    <p:sldId id="449" r:id="rId71"/>
    <p:sldId id="459" r:id="rId72"/>
    <p:sldId id="450" r:id="rId73"/>
    <p:sldId id="458" r:id="rId74"/>
    <p:sldId id="462" r:id="rId75"/>
    <p:sldId id="463" r:id="rId76"/>
    <p:sldId id="460" r:id="rId77"/>
    <p:sldId id="461" r:id="rId78"/>
    <p:sldId id="471" r:id="rId79"/>
    <p:sldId id="455" r:id="rId80"/>
    <p:sldId id="403" r:id="rId81"/>
    <p:sldId id="443" r:id="rId82"/>
    <p:sldId id="442" r:id="rId83"/>
    <p:sldId id="473" r:id="rId84"/>
    <p:sldId id="474" r:id="rId85"/>
    <p:sldId id="448" r:id="rId86"/>
    <p:sldId id="377" r:id="rId87"/>
    <p:sldId id="378" r:id="rId88"/>
    <p:sldId id="355" r:id="rId89"/>
    <p:sldId id="361" r:id="rId90"/>
    <p:sldId id="356" r:id="rId91"/>
    <p:sldId id="358" r:id="rId92"/>
    <p:sldId id="357" r:id="rId93"/>
    <p:sldId id="376" r:id="rId94"/>
    <p:sldId id="342" r:id="rId95"/>
    <p:sldId id="35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774"/>
    <a:srgbClr val="E4EDF4"/>
    <a:srgbClr val="E5E5E5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3EAAE-A2E7-4E97-8438-EAC016B1D8CB}" v="2123" dt="2023-02-16T13:04:33.936"/>
    <p1510:client id="{D85F6E26-949C-48B8-8CB5-D9680319A9FE}" v="2" dt="2023-02-16T13:43:31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KHALFALLAH Hela ItimAsrScoVdf" userId="d55be94f-4073-46ba-88ef-465599598fde" providerId="ADAL" clId="{0003EAAE-A2E7-4E97-8438-EAC016B1D8CB}"/>
    <pc:docChg chg="undo redo custSel addSld delSld modSld sldOrd modMainMaster">
      <pc:chgData name="BEN KHALFALLAH Hela ItimAsrScoVdf" userId="d55be94f-4073-46ba-88ef-465599598fde" providerId="ADAL" clId="{0003EAAE-A2E7-4E97-8438-EAC016B1D8CB}" dt="2023-02-16T13:04:33.936" v="7502" actId="1076"/>
      <pc:docMkLst>
        <pc:docMk/>
      </pc:docMkLst>
      <pc:sldChg chg="addSp delSp modSp del mod setBg delDesignElem">
        <pc:chgData name="BEN KHALFALLAH Hela ItimAsrScoVdf" userId="d55be94f-4073-46ba-88ef-465599598fde" providerId="ADAL" clId="{0003EAAE-A2E7-4E97-8438-EAC016B1D8CB}" dt="2023-02-15T08:13:51.620" v="132" actId="47"/>
        <pc:sldMkLst>
          <pc:docMk/>
          <pc:sldMk cId="4079833375" sldId="256"/>
        </pc:sldMkLst>
        <pc:spChg chg="mod">
          <ac:chgData name="BEN KHALFALLAH Hela ItimAsrScoVdf" userId="d55be94f-4073-46ba-88ef-465599598fde" providerId="ADAL" clId="{0003EAAE-A2E7-4E97-8438-EAC016B1D8CB}" dt="2023-02-13T19:02:45.999" v="8" actId="26606"/>
          <ac:spMkLst>
            <pc:docMk/>
            <pc:sldMk cId="4079833375" sldId="256"/>
            <ac:spMk id="2" creationId="{33A58830-398F-4817-A794-81A8637B62DF}"/>
          </ac:spMkLst>
        </pc:spChg>
        <pc:spChg chg="mod">
          <ac:chgData name="BEN KHALFALLAH Hela ItimAsrScoVdf" userId="d55be94f-4073-46ba-88ef-465599598fde" providerId="ADAL" clId="{0003EAAE-A2E7-4E97-8438-EAC016B1D8CB}" dt="2023-02-13T19:02:45.999" v="8" actId="26606"/>
          <ac:spMkLst>
            <pc:docMk/>
            <pc:sldMk cId="4079833375" sldId="256"/>
            <ac:spMk id="3" creationId="{C1F01F8A-CE68-484F-8EB5-FCF8DD1239F0}"/>
          </ac:spMkLst>
        </pc:spChg>
        <pc:spChg chg="add del">
          <ac:chgData name="BEN KHALFALLAH Hela ItimAsrScoVdf" userId="d55be94f-4073-46ba-88ef-465599598fde" providerId="ADAL" clId="{0003EAAE-A2E7-4E97-8438-EAC016B1D8CB}" dt="2023-02-13T19:02:45.999" v="8" actId="26606"/>
          <ac:spMkLst>
            <pc:docMk/>
            <pc:sldMk cId="4079833375" sldId="256"/>
            <ac:spMk id="9" creationId="{5B857661-E4E7-45A9-AFA7-0E4B5278538F}"/>
          </ac:spMkLst>
        </pc:spChg>
        <pc:spChg chg="add del">
          <ac:chgData name="BEN KHALFALLAH Hela ItimAsrScoVdf" userId="d55be94f-4073-46ba-88ef-465599598fde" providerId="ADAL" clId="{0003EAAE-A2E7-4E97-8438-EAC016B1D8CB}" dt="2023-02-13T19:02:40.035" v="6"/>
          <ac:spMkLst>
            <pc:docMk/>
            <pc:sldMk cId="4079833375" sldId="256"/>
            <ac:spMk id="10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3T19:02:45.999" v="8" actId="26606"/>
          <ac:spMkLst>
            <pc:docMk/>
            <pc:sldMk cId="4079833375" sldId="256"/>
            <ac:spMk id="11" creationId="{D1785AB8-5B56-4808-8B27-425CF9C4E7F7}"/>
          </ac:spMkLst>
        </pc:spChg>
        <pc:spChg chg="add del">
          <ac:chgData name="BEN KHALFALLAH Hela ItimAsrScoVdf" userId="d55be94f-4073-46ba-88ef-465599598fde" providerId="ADAL" clId="{0003EAAE-A2E7-4E97-8438-EAC016B1D8CB}" dt="2023-02-13T19:02:40.035" v="6"/>
          <ac:spMkLst>
            <pc:docMk/>
            <pc:sldMk cId="4079833375" sldId="256"/>
            <ac:spMk id="12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3T19:02:40.035" v="6"/>
          <ac:spMkLst>
            <pc:docMk/>
            <pc:sldMk cId="4079833375" sldId="256"/>
            <ac:spMk id="14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3T19:02:45.999" v="8" actId="26606"/>
          <ac:spMkLst>
            <pc:docMk/>
            <pc:sldMk cId="4079833375" sldId="256"/>
            <ac:spMk id="16" creationId="{D5DAE7C7-52D0-4B75-8482-38FA16BECFC7}"/>
          </ac:spMkLst>
        </pc:spChg>
        <pc:spChg chg="add del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18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19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20" creationId="{F3F76ABD-D2F6-4661-9415-C4B91D8EA14C}"/>
          </ac:spMkLst>
        </pc:spChg>
        <pc:spChg chg="add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25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27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3T19:03:18.960" v="10" actId="26606"/>
          <ac:spMkLst>
            <pc:docMk/>
            <pc:sldMk cId="4079833375" sldId="256"/>
            <ac:spMk id="29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3T19:02:45.999" v="8" actId="26606"/>
          <ac:picMkLst>
            <pc:docMk/>
            <pc:sldMk cId="4079833375" sldId="256"/>
            <ac:picMk id="7" creationId="{EFB93C1B-F517-2E79-9EFB-8A8A0C7DE5C5}"/>
          </ac:picMkLst>
        </pc:picChg>
      </pc:sldChg>
      <pc:sldChg chg="new del setBg">
        <pc:chgData name="BEN KHALFALLAH Hela ItimAsrScoVdf" userId="d55be94f-4073-46ba-88ef-465599598fde" providerId="ADAL" clId="{0003EAAE-A2E7-4E97-8438-EAC016B1D8CB}" dt="2023-02-15T08:24:49.894" v="259" actId="47"/>
        <pc:sldMkLst>
          <pc:docMk/>
          <pc:sldMk cId="785998051" sldId="257"/>
        </pc:sldMkLst>
      </pc:sldChg>
      <pc:sldChg chg="addSp delSp modSp new mod setBg">
        <pc:chgData name="BEN KHALFALLAH Hela ItimAsrScoVdf" userId="d55be94f-4073-46ba-88ef-465599598fde" providerId="ADAL" clId="{0003EAAE-A2E7-4E97-8438-EAC016B1D8CB}" dt="2023-02-15T12:04:40.388" v="1778" actId="693"/>
        <pc:sldMkLst>
          <pc:docMk/>
          <pc:sldMk cId="2422169613" sldId="258"/>
        </pc:sldMkLst>
        <pc:spChg chg="mod">
          <ac:chgData name="BEN KHALFALLAH Hela ItimAsrScoVdf" userId="d55be94f-4073-46ba-88ef-465599598fde" providerId="ADAL" clId="{0003EAAE-A2E7-4E97-8438-EAC016B1D8CB}" dt="2023-02-15T08:36:38.023" v="384" actId="26606"/>
          <ac:spMkLst>
            <pc:docMk/>
            <pc:sldMk cId="2422169613" sldId="258"/>
            <ac:spMk id="2" creationId="{B42E2CFC-F88E-4B76-9214-67BEAFD6CCB0}"/>
          </ac:spMkLst>
        </pc:spChg>
        <pc:spChg chg="add mod">
          <ac:chgData name="BEN KHALFALLAH Hela ItimAsrScoVdf" userId="d55be94f-4073-46ba-88ef-465599598fde" providerId="ADAL" clId="{0003EAAE-A2E7-4E97-8438-EAC016B1D8CB}" dt="2023-02-15T12:04:40.388" v="1778" actId="693"/>
          <ac:spMkLst>
            <pc:docMk/>
            <pc:sldMk cId="2422169613" sldId="258"/>
            <ac:spMk id="4" creationId="{4998E3F8-E404-443B-886B-06B449B87ABB}"/>
          </ac:spMkLst>
        </pc:spChg>
        <pc:spChg chg="add del">
          <ac:chgData name="BEN KHALFALLAH Hela ItimAsrScoVdf" userId="d55be94f-4073-46ba-88ef-465599598fde" providerId="ADAL" clId="{0003EAAE-A2E7-4E97-8438-EAC016B1D8CB}" dt="2023-02-15T08:36:38.023" v="384" actId="26606"/>
          <ac:spMkLst>
            <pc:docMk/>
            <pc:sldMk cId="2422169613" sldId="258"/>
            <ac:spMk id="8" creationId="{D09F5552-39CF-49BE-9BA3-F2C2E97DD974}"/>
          </ac:spMkLst>
        </pc:spChg>
        <pc:spChg chg="add del">
          <ac:chgData name="BEN KHALFALLAH Hela ItimAsrScoVdf" userId="d55be94f-4073-46ba-88ef-465599598fde" providerId="ADAL" clId="{0003EAAE-A2E7-4E97-8438-EAC016B1D8CB}" dt="2023-02-15T08:36:38.023" v="384" actId="26606"/>
          <ac:spMkLst>
            <pc:docMk/>
            <pc:sldMk cId="2422169613" sldId="258"/>
            <ac:spMk id="10" creationId="{6CCDD5D4-DC0E-4B2C-8B6B-FCAA00ECE04E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15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17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19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21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23" creationId="{1182A7E8-F9A8-412A-B148-720AB8ED852E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06" v="387" actId="26606"/>
          <ac:spMkLst>
            <pc:docMk/>
            <pc:sldMk cId="2422169613" sldId="258"/>
            <ac:spMk id="28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06" v="387" actId="26606"/>
          <ac:spMkLst>
            <pc:docMk/>
            <pc:sldMk cId="2422169613" sldId="258"/>
            <ac:spMk id="30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06" v="387" actId="26606"/>
          <ac:spMkLst>
            <pc:docMk/>
            <pc:sldMk cId="2422169613" sldId="258"/>
            <ac:spMk id="32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06" v="387" actId="26606"/>
          <ac:spMkLst>
            <pc:docMk/>
            <pc:sldMk cId="2422169613" sldId="258"/>
            <ac:spMk id="34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08:39:40.406" v="387" actId="26606"/>
          <ac:spMkLst>
            <pc:docMk/>
            <pc:sldMk cId="2422169613" sldId="258"/>
            <ac:spMk id="36" creationId="{1182A7E8-F9A8-412A-B148-720AB8ED852E}"/>
          </ac:spMkLst>
        </pc:spChg>
        <pc:spChg chg="add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38" creationId="{AF6246C6-18EF-484E-B582-65ECC8199BE4}"/>
          </ac:spMkLst>
        </pc:spChg>
        <pc:spChg chg="add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39" creationId="{B15126B3-64B9-4511-BD44-12985ACCA46F}"/>
          </ac:spMkLst>
        </pc:spChg>
        <pc:spChg chg="add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40" creationId="{1668883F-7868-4A99-A5FB-4BB3FAC33CA1}"/>
          </ac:spMkLst>
        </pc:spChg>
        <pc:spChg chg="add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41" creationId="{4DD7BDC2-6D12-40BC-86D4-F07036D9BB43}"/>
          </ac:spMkLst>
        </pc:spChg>
        <pc:spChg chg="add">
          <ac:chgData name="BEN KHALFALLAH Hela ItimAsrScoVdf" userId="d55be94f-4073-46ba-88ef-465599598fde" providerId="ADAL" clId="{0003EAAE-A2E7-4E97-8438-EAC016B1D8CB}" dt="2023-02-15T08:39:40.454" v="388" actId="26606"/>
          <ac:spMkLst>
            <pc:docMk/>
            <pc:sldMk cId="2422169613" sldId="258"/>
            <ac:spMk id="42" creationId="{1182A7E8-F9A8-412A-B148-720AB8ED852E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08:39:40.454" v="388" actId="26606"/>
          <ac:graphicFrameMkLst>
            <pc:docMk/>
            <pc:sldMk cId="2422169613" sldId="258"/>
            <ac:graphicFrameMk id="3" creationId="{5B128AAB-565A-4172-B915-A6E13BE8112E}"/>
          </ac:graphicFrameMkLst>
        </pc:graphicFrameChg>
      </pc:sldChg>
      <pc:sldChg chg="addSp delSp modSp new del mod setBg setClrOvrMap">
        <pc:chgData name="BEN KHALFALLAH Hela ItimAsrScoVdf" userId="d55be94f-4073-46ba-88ef-465599598fde" providerId="ADAL" clId="{0003EAAE-A2E7-4E97-8438-EAC016B1D8CB}" dt="2023-02-15T08:16:10.357" v="208" actId="47"/>
        <pc:sldMkLst>
          <pc:docMk/>
          <pc:sldMk cId="3445144940" sldId="259"/>
        </pc:sldMkLst>
        <pc:spChg chg="mo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2" creationId="{36B437C2-3464-4B83-933E-A67B5F61A7E1}"/>
          </ac:spMkLst>
        </pc:spChg>
        <pc:spChg chg="mo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3" creationId="{168D774D-A353-4D12-AB4D-F74FD3B0B12C}"/>
          </ac:spMkLst>
        </pc:spChg>
        <pc:spChg chg="add del">
          <ac:chgData name="BEN KHALFALLAH Hela ItimAsrScoVdf" userId="d55be94f-4073-46ba-88ef-465599598fde" providerId="ADAL" clId="{0003EAAE-A2E7-4E97-8438-EAC016B1D8CB}" dt="2023-02-15T08:14:21.990" v="134" actId="26606"/>
          <ac:spMkLst>
            <pc:docMk/>
            <pc:sldMk cId="3445144940" sldId="259"/>
            <ac:spMk id="8" creationId="{7520F84D-966A-41CD-B818-16BF32EF1E9D}"/>
          </ac:spMkLst>
        </pc:spChg>
        <pc:spChg chg="add del">
          <ac:chgData name="BEN KHALFALLAH Hela ItimAsrScoVdf" userId="d55be94f-4073-46ba-88ef-465599598fde" providerId="ADAL" clId="{0003EAAE-A2E7-4E97-8438-EAC016B1D8CB}" dt="2023-02-15T08:14:21.990" v="134" actId="26606"/>
          <ac:spMkLst>
            <pc:docMk/>
            <pc:sldMk cId="3445144940" sldId="259"/>
            <ac:spMk id="10" creationId="{57510D23-E323-4577-A8EA-12C6C6019BA1}"/>
          </ac:spMkLst>
        </pc:spChg>
        <pc:spChg chg="add del">
          <ac:chgData name="BEN KHALFALLAH Hela ItimAsrScoVdf" userId="d55be94f-4073-46ba-88ef-465599598fde" providerId="ADAL" clId="{0003EAAE-A2E7-4E97-8438-EAC016B1D8CB}" dt="2023-02-15T08:14:21.990" v="134" actId="26606"/>
          <ac:spMkLst>
            <pc:docMk/>
            <pc:sldMk cId="3445144940" sldId="259"/>
            <ac:spMk id="12" creationId="{8AACE35A-DD26-4C0E-81A5-8C18F739057F}"/>
          </ac:spMkLst>
        </pc:spChg>
        <pc:spChg chg="add del">
          <ac:chgData name="BEN KHALFALLAH Hela ItimAsrScoVdf" userId="d55be94f-4073-46ba-88ef-465599598fde" providerId="ADAL" clId="{0003EAAE-A2E7-4E97-8438-EAC016B1D8CB}" dt="2023-02-15T08:14:21.990" v="134" actId="26606"/>
          <ac:spMkLst>
            <pc:docMk/>
            <pc:sldMk cId="3445144940" sldId="259"/>
            <ac:spMk id="16" creationId="{18DAE5F6-55D5-4FC2-B1F3-AE114251F38B}"/>
          </ac:spMkLst>
        </pc:spChg>
        <pc:spChg chg="add del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18" creationId="{7520F84D-966A-41CD-B818-16BF32EF1E9D}"/>
          </ac:spMkLst>
        </pc:spChg>
        <pc:spChg chg="add del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19" creationId="{57510D23-E323-4577-A8EA-12C6C6019BA1}"/>
          </ac:spMkLst>
        </pc:spChg>
        <pc:spChg chg="add del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20" creationId="{7FFE9066-B549-42EC-BEE6-8E3E95827614}"/>
          </ac:spMkLst>
        </pc:spChg>
        <pc:spChg chg="add del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21" creationId="{4F99A79F-E2EF-4DCF-A366-569A81CFFB6D}"/>
          </ac:spMkLst>
        </pc:spChg>
        <pc:spChg chg="ad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26" creationId="{7520F84D-966A-41CD-B818-16BF32EF1E9D}"/>
          </ac:spMkLst>
        </pc:spChg>
        <pc:spChg chg="ad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28" creationId="{57510D23-E323-4577-A8EA-12C6C6019BA1}"/>
          </ac:spMkLst>
        </pc:spChg>
        <pc:spChg chg="ad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30" creationId="{AB4FFECA-0832-4FE3-B587-054A0F2D8054}"/>
          </ac:spMkLst>
        </pc:spChg>
        <pc:spChg chg="add">
          <ac:chgData name="BEN KHALFALLAH Hela ItimAsrScoVdf" userId="d55be94f-4073-46ba-88ef-465599598fde" providerId="ADAL" clId="{0003EAAE-A2E7-4E97-8438-EAC016B1D8CB}" dt="2023-02-15T08:15:13.629" v="136" actId="26606"/>
          <ac:spMkLst>
            <pc:docMk/>
            <pc:sldMk cId="3445144940" sldId="259"/>
            <ac:spMk id="32" creationId="{C65858E6-5C0F-4AAE-A1AC-29BA07FFEE5C}"/>
          </ac:spMkLst>
        </pc:spChg>
        <pc:cxnChg chg="add del">
          <ac:chgData name="BEN KHALFALLAH Hela ItimAsrScoVdf" userId="d55be94f-4073-46ba-88ef-465599598fde" providerId="ADAL" clId="{0003EAAE-A2E7-4E97-8438-EAC016B1D8CB}" dt="2023-02-15T08:14:21.990" v="134" actId="26606"/>
          <ac:cxnSpMkLst>
            <pc:docMk/>
            <pc:sldMk cId="3445144940" sldId="259"/>
            <ac:cxnSpMk id="14" creationId="{E905CB15-2F46-4D9D-AEA4-3619C520C854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10:14:17.694" v="1046" actId="26606"/>
        <pc:sldMkLst>
          <pc:docMk/>
          <pc:sldMk cId="801039586" sldId="260"/>
        </pc:sldMkLst>
        <pc:spChg chg="mod">
          <ac:chgData name="BEN KHALFALLAH Hela ItimAsrScoVdf" userId="d55be94f-4073-46ba-88ef-465599598fde" providerId="ADAL" clId="{0003EAAE-A2E7-4E97-8438-EAC016B1D8CB}" dt="2023-02-15T08:15:57.314" v="206" actId="26606"/>
          <ac:spMkLst>
            <pc:docMk/>
            <pc:sldMk cId="801039586" sldId="260"/>
            <ac:spMk id="2" creationId="{EC913996-5C06-4C0B-8265-E09DB9AC1B07}"/>
          </ac:spMkLst>
        </pc:spChg>
        <pc:spChg chg="mod">
          <ac:chgData name="BEN KHALFALLAH Hela ItimAsrScoVdf" userId="d55be94f-4073-46ba-88ef-465599598fde" providerId="ADAL" clId="{0003EAAE-A2E7-4E97-8438-EAC016B1D8CB}" dt="2023-02-15T08:16:07.084" v="207" actId="313"/>
          <ac:spMkLst>
            <pc:docMk/>
            <pc:sldMk cId="801039586" sldId="260"/>
            <ac:spMk id="3" creationId="{759DD345-199D-4AF8-890C-E31C24CDE376}"/>
          </ac:spMkLst>
        </pc:spChg>
        <pc:spChg chg="add del">
          <ac:chgData name="BEN KHALFALLAH Hela ItimAsrScoVdf" userId="d55be94f-4073-46ba-88ef-465599598fde" providerId="ADAL" clId="{0003EAAE-A2E7-4E97-8438-EAC016B1D8CB}" dt="2023-02-15T08:37:08.071" v="385" actId="26606"/>
          <ac:spMkLst>
            <pc:docMk/>
            <pc:sldMk cId="801039586" sldId="260"/>
            <ac:spMk id="10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08:37:08.071" v="385" actId="26606"/>
          <ac:spMkLst>
            <pc:docMk/>
            <pc:sldMk cId="801039586" sldId="260"/>
            <ac:spMk id="12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08:37:08.071" v="385" actId="26606"/>
          <ac:spMkLst>
            <pc:docMk/>
            <pc:sldMk cId="801039586" sldId="260"/>
            <ac:spMk id="14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0:08:20.636" v="1029" actId="26606"/>
          <ac:spMkLst>
            <pc:docMk/>
            <pc:sldMk cId="801039586" sldId="260"/>
            <ac:spMk id="19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0:08:20.636" v="1029" actId="26606"/>
          <ac:spMkLst>
            <pc:docMk/>
            <pc:sldMk cId="801039586" sldId="260"/>
            <ac:spMk id="21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0:08:20.636" v="1029" actId="26606"/>
          <ac:spMkLst>
            <pc:docMk/>
            <pc:sldMk cId="801039586" sldId="260"/>
            <ac:spMk id="23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28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30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32" creationId="{F3F76ABD-D2F6-4661-9415-C4B91D8EA14C}"/>
          </ac:spMkLst>
        </pc:spChg>
        <pc:spChg chg="add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5127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5129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0:14:17.694" v="1046" actId="26606"/>
          <ac:spMkLst>
            <pc:docMk/>
            <pc:sldMk cId="801039586" sldId="260"/>
            <ac:spMk id="5131" creationId="{F3F76ABD-D2F6-4661-9415-C4B91D8EA14C}"/>
          </ac:spMkLst>
        </pc:spChg>
        <pc:picChg chg="add del mod">
          <ac:chgData name="BEN KHALFALLAH Hela ItimAsrScoVdf" userId="d55be94f-4073-46ba-88ef-465599598fde" providerId="ADAL" clId="{0003EAAE-A2E7-4E97-8438-EAC016B1D8CB}" dt="2023-02-15T10:14:13.971" v="1044" actId="478"/>
          <ac:picMkLst>
            <pc:docMk/>
            <pc:sldMk cId="801039586" sldId="260"/>
            <ac:picMk id="7" creationId="{8E3959BD-1C58-D8AE-F579-EAEE0D2B40F7}"/>
          </ac:picMkLst>
        </pc:picChg>
        <pc:picChg chg="add mod">
          <ac:chgData name="BEN KHALFALLAH Hela ItimAsrScoVdf" userId="d55be94f-4073-46ba-88ef-465599598fde" providerId="ADAL" clId="{0003EAAE-A2E7-4E97-8438-EAC016B1D8CB}" dt="2023-02-15T10:14:17.694" v="1046" actId="26606"/>
          <ac:picMkLst>
            <pc:docMk/>
            <pc:sldMk cId="801039586" sldId="260"/>
            <ac:picMk id="5122" creationId="{C23BC57B-37E0-4F5A-ADF0-72337EE4B7BD}"/>
          </ac:picMkLst>
        </pc:picChg>
      </pc:sldChg>
      <pc:sldChg chg="addSp delSp modSp new mod ord setBg">
        <pc:chgData name="BEN KHALFALLAH Hela ItimAsrScoVdf" userId="d55be94f-4073-46ba-88ef-465599598fde" providerId="ADAL" clId="{0003EAAE-A2E7-4E97-8438-EAC016B1D8CB}" dt="2023-02-15T09:04:35.862" v="421" actId="26606"/>
        <pc:sldMkLst>
          <pc:docMk/>
          <pc:sldMk cId="2079004839" sldId="261"/>
        </pc:sldMkLst>
        <pc:spChg chg="mod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2" creationId="{716B93B8-37B1-49FC-AE97-46CF642B2E93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83" v="383" actId="26606"/>
          <ac:spMkLst>
            <pc:docMk/>
            <pc:sldMk cId="2079004839" sldId="261"/>
            <ac:spMk id="5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83" v="383" actId="26606"/>
          <ac:spMkLst>
            <pc:docMk/>
            <pc:sldMk cId="2079004839" sldId="261"/>
            <ac:spMk id="6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28:00.111" v="345" actId="26606"/>
          <ac:spMkLst>
            <pc:docMk/>
            <pc:sldMk cId="2079004839" sldId="261"/>
            <ac:spMk id="8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28:00.111" v="345" actId="26606"/>
          <ac:spMkLst>
            <pc:docMk/>
            <pc:sldMk cId="2079004839" sldId="261"/>
            <ac:spMk id="10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36:02.030" v="380" actId="26606"/>
          <ac:spMkLst>
            <pc:docMk/>
            <pc:sldMk cId="2079004839" sldId="261"/>
            <ac:spMk id="11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28:00.111" v="345" actId="26606"/>
          <ac:spMkLst>
            <pc:docMk/>
            <pc:sldMk cId="2079004839" sldId="261"/>
            <ac:spMk id="12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8:36:02.030" v="380" actId="26606"/>
          <ac:spMkLst>
            <pc:docMk/>
            <pc:sldMk cId="2079004839" sldId="261"/>
            <ac:spMk id="13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28:00.111" v="345" actId="26606"/>
          <ac:spMkLst>
            <pc:docMk/>
            <pc:sldMk cId="2079004839" sldId="261"/>
            <ac:spMk id="14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8:36:02.030" v="380" actId="26606"/>
          <ac:spMkLst>
            <pc:docMk/>
            <pc:sldMk cId="2079004839" sldId="261"/>
            <ac:spMk id="15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8:28:00.111" v="345" actId="26606"/>
          <ac:spMkLst>
            <pc:docMk/>
            <pc:sldMk cId="2079004839" sldId="261"/>
            <ac:spMk id="16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08:36:02.030" v="380" actId="26606"/>
          <ac:spMkLst>
            <pc:docMk/>
            <pc:sldMk cId="2079004839" sldId="261"/>
            <ac:spMk id="17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8:36:02.030" v="380" actId="26606"/>
          <ac:spMkLst>
            <pc:docMk/>
            <pc:sldMk cId="2079004839" sldId="261"/>
            <ac:spMk id="19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27" v="382" actId="26606"/>
          <ac:spMkLst>
            <pc:docMk/>
            <pc:sldMk cId="2079004839" sldId="261"/>
            <ac:spMk id="21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27" v="382" actId="26606"/>
          <ac:spMkLst>
            <pc:docMk/>
            <pc:sldMk cId="2079004839" sldId="261"/>
            <ac:spMk id="22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27" v="382" actId="26606"/>
          <ac:spMkLst>
            <pc:docMk/>
            <pc:sldMk cId="2079004839" sldId="261"/>
            <ac:spMk id="23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27" v="382" actId="26606"/>
          <ac:spMkLst>
            <pc:docMk/>
            <pc:sldMk cId="2079004839" sldId="261"/>
            <ac:spMk id="24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08:36:16.927" v="382" actId="26606"/>
          <ac:spMkLst>
            <pc:docMk/>
            <pc:sldMk cId="2079004839" sldId="261"/>
            <ac:spMk id="25" creationId="{1182A7E8-F9A8-412A-B148-720AB8ED852E}"/>
          </ac:spMkLst>
        </pc:spChg>
        <pc:spChg chg="add del">
          <ac:chgData name="BEN KHALFALLAH Hela ItimAsrScoVdf" userId="d55be94f-4073-46ba-88ef-465599598fde" providerId="ADAL" clId="{0003EAAE-A2E7-4E97-8438-EAC016B1D8CB}" dt="2023-02-15T08:39:56.187" v="389" actId="26606"/>
          <ac:spMkLst>
            <pc:docMk/>
            <pc:sldMk cId="2079004839" sldId="261"/>
            <ac:spMk id="27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39:56.187" v="389" actId="26606"/>
          <ac:spMkLst>
            <pc:docMk/>
            <pc:sldMk cId="2079004839" sldId="261"/>
            <ac:spMk id="28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39:56.187" v="389" actId="26606"/>
          <ac:spMkLst>
            <pc:docMk/>
            <pc:sldMk cId="2079004839" sldId="261"/>
            <ac:spMk id="29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08:39:56.187" v="389" actId="26606"/>
          <ac:spMkLst>
            <pc:docMk/>
            <pc:sldMk cId="2079004839" sldId="261"/>
            <ac:spMk id="30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08:39:56.187" v="389" actId="26606"/>
          <ac:spMkLst>
            <pc:docMk/>
            <pc:sldMk cId="2079004839" sldId="261"/>
            <ac:spMk id="31" creationId="{1182A7E8-F9A8-412A-B148-720AB8ED852E}"/>
          </ac:spMkLst>
        </pc:spChg>
        <pc:spChg chg="add del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36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38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40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42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8:40:22.442" v="390" actId="26606"/>
          <ac:spMkLst>
            <pc:docMk/>
            <pc:sldMk cId="2079004839" sldId="261"/>
            <ac:spMk id="44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49" creationId="{AF6246C6-18EF-484E-B582-65ECC8199BE4}"/>
          </ac:spMkLst>
        </pc:spChg>
        <pc:spChg chg="add del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51" creationId="{B15126B3-64B9-4511-BD44-12985ACCA46F}"/>
          </ac:spMkLst>
        </pc:spChg>
        <pc:spChg chg="add del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53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55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57" creationId="{1182A7E8-F9A8-412A-B148-720AB8ED852E}"/>
          </ac:spMkLst>
        </pc:spChg>
        <pc:spChg chg="add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62" creationId="{AF6246C6-18EF-484E-B582-65ECC8199BE4}"/>
          </ac:spMkLst>
        </pc:spChg>
        <pc:spChg chg="add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64" creationId="{B15126B3-64B9-4511-BD44-12985ACCA46F}"/>
          </ac:spMkLst>
        </pc:spChg>
        <pc:spChg chg="add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66" creationId="{1668883F-7868-4A99-A5FB-4BB3FAC33CA1}"/>
          </ac:spMkLst>
        </pc:spChg>
        <pc:spChg chg="add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68" creationId="{4DD7BDC2-6D12-40BC-86D4-F07036D9BB43}"/>
          </ac:spMkLst>
        </pc:spChg>
        <pc:spChg chg="add">
          <ac:chgData name="BEN KHALFALLAH Hela ItimAsrScoVdf" userId="d55be94f-4073-46ba-88ef-465599598fde" providerId="ADAL" clId="{0003EAAE-A2E7-4E97-8438-EAC016B1D8CB}" dt="2023-02-15T09:04:35.862" v="421" actId="26606"/>
          <ac:spMkLst>
            <pc:docMk/>
            <pc:sldMk cId="2079004839" sldId="261"/>
            <ac:spMk id="70" creationId="{1182A7E8-F9A8-412A-B148-720AB8ED852E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09:04:35.862" v="421" actId="26606"/>
          <ac:graphicFrameMkLst>
            <pc:docMk/>
            <pc:sldMk cId="2079004839" sldId="261"/>
            <ac:graphicFrameMk id="3" creationId="{89C8AE32-FF82-4BDD-8399-743B1F3C4C82}"/>
          </ac:graphicFrameMkLst>
        </pc:graphicFrameChg>
      </pc:sldChg>
      <pc:sldChg chg="addSp delSp modSp add del mod setBg delDesignElem">
        <pc:chgData name="BEN KHALFALLAH Hela ItimAsrScoVdf" userId="d55be94f-4073-46ba-88ef-465599598fde" providerId="ADAL" clId="{0003EAAE-A2E7-4E97-8438-EAC016B1D8CB}" dt="2023-02-15T08:46:09.644" v="413" actId="47"/>
        <pc:sldMkLst>
          <pc:docMk/>
          <pc:sldMk cId="34097663" sldId="264"/>
        </pc:sldMkLst>
        <pc:spChg chg="mo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2" creationId="{68B2BDC1-636A-404F-B8EF-909CBB6AB940}"/>
          </ac:spMkLst>
        </pc:spChg>
        <pc:spChg chg="ad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35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37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39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41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08:29:46.685" v="352" actId="26606"/>
          <ac:spMkLst>
            <pc:docMk/>
            <pc:sldMk cId="34097663" sldId="264"/>
            <ac:spMk id="43" creationId="{F3F76ABD-D2F6-4661-9415-C4B91D8EA14C}"/>
          </ac:spMkLst>
        </pc:spChg>
        <pc:spChg chg="del">
          <ac:chgData name="BEN KHALFALLAH Hela ItimAsrScoVdf" userId="d55be94f-4073-46ba-88ef-465599598fde" providerId="ADAL" clId="{0003EAAE-A2E7-4E97-8438-EAC016B1D8CB}" dt="2023-02-15T08:29:34.898" v="351"/>
          <ac:spMkLst>
            <pc:docMk/>
            <pc:sldMk cId="34097663" sldId="264"/>
            <ac:spMk id="89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08:29:34.898" v="351"/>
          <ac:spMkLst>
            <pc:docMk/>
            <pc:sldMk cId="34097663" sldId="264"/>
            <ac:spMk id="94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08:29:34.898" v="351"/>
          <ac:spMkLst>
            <pc:docMk/>
            <pc:sldMk cId="34097663" sldId="264"/>
            <ac:spMk id="96" creationId="{3F66312E-3958-4E3B-BEE0-B17BEA816F79}"/>
          </ac:spMkLst>
        </pc:spChg>
        <pc:spChg chg="del">
          <ac:chgData name="BEN KHALFALLAH Hela ItimAsrScoVdf" userId="d55be94f-4073-46ba-88ef-465599598fde" providerId="ADAL" clId="{0003EAAE-A2E7-4E97-8438-EAC016B1D8CB}" dt="2023-02-15T08:29:34.898" v="351"/>
          <ac:spMkLst>
            <pc:docMk/>
            <pc:sldMk cId="34097663" sldId="264"/>
            <ac:spMk id="98" creationId="{CE3A56F1-C682-4EA0-B9FF-6F6585760B00}"/>
          </ac:spMkLst>
        </pc:spChg>
        <pc:spChg chg="del">
          <ac:chgData name="BEN KHALFALLAH Hela ItimAsrScoVdf" userId="d55be94f-4073-46ba-88ef-465599598fde" providerId="ADAL" clId="{0003EAAE-A2E7-4E97-8438-EAC016B1D8CB}" dt="2023-02-15T08:29:34.898" v="351"/>
          <ac:spMkLst>
            <pc:docMk/>
            <pc:sldMk cId="34097663" sldId="264"/>
            <ac:spMk id="100" creationId="{F3F76ABD-D2F6-4661-9415-C4B91D8EA14C}"/>
          </ac:spMkLst>
        </pc:spChg>
        <pc:picChg chg="mod">
          <ac:chgData name="BEN KHALFALLAH Hela ItimAsrScoVdf" userId="d55be94f-4073-46ba-88ef-465599598fde" providerId="ADAL" clId="{0003EAAE-A2E7-4E97-8438-EAC016B1D8CB}" dt="2023-02-15T08:29:58.044" v="353" actId="27349"/>
          <ac:picMkLst>
            <pc:docMk/>
            <pc:sldMk cId="34097663" sldId="264"/>
            <ac:picMk id="30" creationId="{B7E007C0-D0BF-4413-BC52-652F620AAAC5}"/>
          </ac:picMkLst>
        </pc:picChg>
      </pc:sldChg>
      <pc:sldChg chg="modSp new del mod">
        <pc:chgData name="BEN KHALFALLAH Hela ItimAsrScoVdf" userId="d55be94f-4073-46ba-88ef-465599598fde" providerId="ADAL" clId="{0003EAAE-A2E7-4E97-8438-EAC016B1D8CB}" dt="2023-02-15T08:41:30.696" v="404" actId="47"/>
        <pc:sldMkLst>
          <pc:docMk/>
          <pc:sldMk cId="3086762766" sldId="265"/>
        </pc:sldMkLst>
        <pc:spChg chg="mod">
          <ac:chgData name="BEN KHALFALLAH Hela ItimAsrScoVdf" userId="d55be94f-4073-46ba-88ef-465599598fde" providerId="ADAL" clId="{0003EAAE-A2E7-4E97-8438-EAC016B1D8CB}" dt="2023-02-15T08:41:22.653" v="403" actId="20577"/>
          <ac:spMkLst>
            <pc:docMk/>
            <pc:sldMk cId="3086762766" sldId="265"/>
            <ac:spMk id="2" creationId="{8680FE47-DC0B-4A13-94A2-79300EBBBBBB}"/>
          </ac:spMkLst>
        </pc:spChg>
      </pc:sldChg>
      <pc:sldChg chg="delSp modSp add del setBg delDesignElem">
        <pc:chgData name="BEN KHALFALLAH Hela ItimAsrScoVdf" userId="d55be94f-4073-46ba-88ef-465599598fde" providerId="ADAL" clId="{0003EAAE-A2E7-4E97-8438-EAC016B1D8CB}" dt="2023-02-15T10:59:10.215" v="1579" actId="47"/>
        <pc:sldMkLst>
          <pc:docMk/>
          <pc:sldMk cId="3887444315" sldId="333"/>
        </pc:sldMkLst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3887444315" sldId="333"/>
            <ac:spMk id="17422" creationId="{241355E4-BBC8-4D91-B98F-520161421DED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3887444315" sldId="333"/>
            <ac:spMk id="17424" creationId="{8B5ACD8B-6472-4DA1-A73E-FDEE7479FB2E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3887444315" sldId="333"/>
            <ac:spMk id="17426" creationId="{D5CD9A4E-BB63-4352-A792-45E1F1402A81}"/>
          </ac:spMkLst>
        </pc:spChg>
        <pc:picChg chg="del">
          <ac:chgData name="BEN KHALFALLAH Hela ItimAsrScoVdf" userId="d55be94f-4073-46ba-88ef-465599598fde" providerId="ADAL" clId="{0003EAAE-A2E7-4E97-8438-EAC016B1D8CB}" dt="2023-02-15T10:59:08.882" v="1578" actId="21"/>
          <ac:picMkLst>
            <pc:docMk/>
            <pc:sldMk cId="3887444315" sldId="333"/>
            <ac:picMk id="8" creationId="{04EE08E1-A68A-47E8-858E-51639D69EB06}"/>
          </ac:picMkLst>
        </pc:picChg>
        <pc:picChg chg="del mod">
          <ac:chgData name="BEN KHALFALLAH Hela ItimAsrScoVdf" userId="d55be94f-4073-46ba-88ef-465599598fde" providerId="ADAL" clId="{0003EAAE-A2E7-4E97-8438-EAC016B1D8CB}" dt="2023-02-15T10:59:08.882" v="1578" actId="21"/>
          <ac:picMkLst>
            <pc:docMk/>
            <pc:sldMk cId="3887444315" sldId="333"/>
            <ac:picMk id="9" creationId="{06764E1C-049A-4BA7-A937-98C57292EE39}"/>
          </ac:picMkLst>
        </pc:picChg>
        <pc:picChg chg="del">
          <ac:chgData name="BEN KHALFALLAH Hela ItimAsrScoVdf" userId="d55be94f-4073-46ba-88ef-465599598fde" providerId="ADAL" clId="{0003EAAE-A2E7-4E97-8438-EAC016B1D8CB}" dt="2023-02-15T10:59:08.882" v="1578" actId="21"/>
          <ac:picMkLst>
            <pc:docMk/>
            <pc:sldMk cId="3887444315" sldId="333"/>
            <ac:picMk id="17410" creationId="{1EF48F1D-EF49-45B5-A3A0-E5CF853C23F5}"/>
          </ac:picMkLst>
        </pc:picChg>
      </pc:sldChg>
      <pc:sldChg chg="addSp delSp modSp add mod setBg delDesignElem">
        <pc:chgData name="BEN KHALFALLAH Hela ItimAsrScoVdf" userId="d55be94f-4073-46ba-88ef-465599598fde" providerId="ADAL" clId="{0003EAAE-A2E7-4E97-8438-EAC016B1D8CB}" dt="2023-02-15T11:40:53.376" v="1657" actId="27349"/>
        <pc:sldMkLst>
          <pc:docMk/>
          <pc:sldMk cId="2585861589" sldId="342"/>
        </pc:sldMkLst>
        <pc:spChg chg="mo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2" creationId="{F4258716-5F43-4945-85E2-D9379CE98D9D}"/>
          </ac:spMkLst>
        </pc:spChg>
        <pc:spChg chg="del">
          <ac:chgData name="BEN KHALFALLAH Hela ItimAsrScoVdf" userId="d55be94f-4073-46ba-88ef-465599598fde" providerId="ADAL" clId="{0003EAAE-A2E7-4E97-8438-EAC016B1D8CB}" dt="2023-02-15T10:46:44.595" v="1463" actId="21"/>
          <ac:spMkLst>
            <pc:docMk/>
            <pc:sldMk cId="2585861589" sldId="342"/>
            <ac:spMk id="3" creationId="{B95C655A-E589-4C86-992A-771DD4CF5D1B}"/>
          </ac:spMkLst>
        </pc:spChg>
        <pc:spChg chg="add del mod">
          <ac:chgData name="BEN KHALFALLAH Hela ItimAsrScoVdf" userId="d55be94f-4073-46ba-88ef-465599598fde" providerId="ADAL" clId="{0003EAAE-A2E7-4E97-8438-EAC016B1D8CB}" dt="2023-02-15T10:54:12.724" v="1488" actId="21"/>
          <ac:spMkLst>
            <pc:docMk/>
            <pc:sldMk cId="2585861589" sldId="342"/>
            <ac:spMk id="15" creationId="{F3171652-341C-4B34-BCCF-C8E3AA961214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19" v="1491" actId="26606"/>
          <ac:spMkLst>
            <pc:docMk/>
            <pc:sldMk cId="2585861589" sldId="342"/>
            <ac:spMk id="22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19" v="1491" actId="26606"/>
          <ac:spMkLst>
            <pc:docMk/>
            <pc:sldMk cId="2585861589" sldId="342"/>
            <ac:spMk id="24" creationId="{AF8DD469-D1ED-454C-B2F5-CE035903BC90}"/>
          </ac:spMkLst>
        </pc:spChg>
        <pc:spChg chg="add del mod">
          <ac:chgData name="BEN KHALFALLAH Hela ItimAsrScoVdf" userId="d55be94f-4073-46ba-88ef-465599598fde" providerId="ADAL" clId="{0003EAAE-A2E7-4E97-8438-EAC016B1D8CB}" dt="2023-02-15T11:40:28.889" v="1653" actId="21"/>
          <ac:spMkLst>
            <pc:docMk/>
            <pc:sldMk cId="2585861589" sldId="342"/>
            <ac:spMk id="25" creationId="{E6DCDFA1-373C-485F-8443-A995B65E256F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19" v="1491" actId="26606"/>
          <ac:spMkLst>
            <pc:docMk/>
            <pc:sldMk cId="2585861589" sldId="342"/>
            <ac:spMk id="26" creationId="{2B99D1F0-D1F4-4D99-81FA-F025737D3A03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19" v="1491" actId="26606"/>
          <ac:spMkLst>
            <pc:docMk/>
            <pc:sldMk cId="2585861589" sldId="342"/>
            <ac:spMk id="28" creationId="{3E32D104-BB6A-4687-BBC9-6DF01001A58A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19" v="1491" actId="26606"/>
          <ac:spMkLst>
            <pc:docMk/>
            <pc:sldMk cId="2585861589" sldId="342"/>
            <ac:spMk id="30" creationId="{767A2AD7-60CD-43CC-85A6-2743892E4795}"/>
          </ac:spMkLst>
        </pc:spChg>
        <pc:spChg chg="add mod">
          <ac:chgData name="BEN KHALFALLAH Hela ItimAsrScoVdf" userId="d55be94f-4073-46ba-88ef-465599598fde" providerId="ADAL" clId="{0003EAAE-A2E7-4E97-8438-EAC016B1D8CB}" dt="2023-02-15T11:40:41.442" v="1656" actId="1076"/>
          <ac:spMkLst>
            <pc:docMk/>
            <pc:sldMk cId="2585861589" sldId="342"/>
            <ac:spMk id="31" creationId="{F25A684E-70EC-45BA-B543-7AD01A27B436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03" v="1490" actId="26606"/>
          <ac:spMkLst>
            <pc:docMk/>
            <pc:sldMk cId="2585861589" sldId="342"/>
            <ac:spMk id="32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2585861589" sldId="342"/>
            <ac:spMk id="33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03" v="1490" actId="26606"/>
          <ac:spMkLst>
            <pc:docMk/>
            <pc:sldMk cId="2585861589" sldId="342"/>
            <ac:spMk id="34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2585861589" sldId="342"/>
            <ac:spMk id="3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03" v="1490" actId="26606"/>
          <ac:spMkLst>
            <pc:docMk/>
            <pc:sldMk cId="2585861589" sldId="342"/>
            <ac:spMk id="36" creationId="{2B99D1F0-D1F4-4D99-81FA-F025737D3A03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2585861589" sldId="342"/>
            <ac:spMk id="37" creationId="{2B99D1F0-D1F4-4D99-81FA-F025737D3A03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03" v="1490" actId="26606"/>
          <ac:spMkLst>
            <pc:docMk/>
            <pc:sldMk cId="2585861589" sldId="342"/>
            <ac:spMk id="38" creationId="{3E32D104-BB6A-4687-BBC9-6DF01001A58A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2585861589" sldId="342"/>
            <ac:spMk id="39" creationId="{3E32D104-BB6A-4687-BBC9-6DF01001A58A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2585861589" sldId="342"/>
            <ac:spMk id="41" creationId="{767A2AD7-60CD-43CC-85A6-2743892E4795}"/>
          </ac:spMkLst>
        </pc:spChg>
        <pc:spChg chg="add del">
          <ac:chgData name="BEN KHALFALLAH Hela ItimAsrScoVdf" userId="d55be94f-4073-46ba-88ef-465599598fde" providerId="ADAL" clId="{0003EAAE-A2E7-4E97-8438-EAC016B1D8CB}" dt="2023-02-15T10:54:24.003" v="1490" actId="26606"/>
          <ac:spMkLst>
            <pc:docMk/>
            <pc:sldMk cId="2585861589" sldId="342"/>
            <ac:spMk id="43" creationId="{767A2AD7-60CD-43CC-85A6-2743892E4795}"/>
          </ac:spMkLst>
        </pc:spChg>
        <pc:spChg chg="add del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45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46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47" creationId="{1254EBD2-E0F3-48E8-965D-CAD064AFC247}"/>
          </ac:spMkLst>
        </pc:spChg>
        <pc:spChg chg="add del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48" creationId="{FC4D94E3-6A72-4021-9706-9E393CED8649}"/>
          </ac:spMkLst>
        </pc:spChg>
        <pc:spChg chg="ad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53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55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57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59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1:40:33.089" v="1654" actId="26606"/>
          <ac:spMkLst>
            <pc:docMk/>
            <pc:sldMk cId="2585861589" sldId="342"/>
            <ac:spMk id="61" creationId="{F3F76ABD-D2F6-4661-9415-C4B91D8EA14C}"/>
          </ac:spMkLst>
        </pc:spChg>
        <pc:picChg chg="mod">
          <ac:chgData name="BEN KHALFALLAH Hela ItimAsrScoVdf" userId="d55be94f-4073-46ba-88ef-465599598fde" providerId="ADAL" clId="{0003EAAE-A2E7-4E97-8438-EAC016B1D8CB}" dt="2023-02-15T11:40:53.376" v="1657" actId="27349"/>
          <ac:picMkLst>
            <pc:docMk/>
            <pc:sldMk cId="2585861589" sldId="342"/>
            <ac:picMk id="17" creationId="{DE05DBAF-F8D7-B190-015E-97633420DD9A}"/>
          </ac:picMkLst>
        </pc:picChg>
      </pc:sldChg>
      <pc:sldChg chg="addSp delSp modSp add mod setBg delDesignElem">
        <pc:chgData name="BEN KHALFALLAH Hela ItimAsrScoVdf" userId="d55be94f-4073-46ba-88ef-465599598fde" providerId="ADAL" clId="{0003EAAE-A2E7-4E97-8438-EAC016B1D8CB}" dt="2023-02-15T11:03:07.207" v="1598" actId="26606"/>
        <pc:sldMkLst>
          <pc:docMk/>
          <pc:sldMk cId="3156546117" sldId="351"/>
        </pc:sldMkLst>
        <pc:spChg chg="mod">
          <ac:chgData name="BEN KHALFALLAH Hela ItimAsrScoVdf" userId="d55be94f-4073-46ba-88ef-465599598fde" providerId="ADAL" clId="{0003EAAE-A2E7-4E97-8438-EAC016B1D8CB}" dt="2023-02-15T10:47:58.068" v="1474" actId="164"/>
          <ac:spMkLst>
            <pc:docMk/>
            <pc:sldMk cId="3156546117" sldId="351"/>
            <ac:spMk id="3" creationId="{9C9DD762-9435-4ED0-8344-3A6FE218BEFD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31" v="1472" actId="26606"/>
          <ac:spMkLst>
            <pc:docMk/>
            <pc:sldMk cId="3156546117" sldId="351"/>
            <ac:spMk id="35847" creationId="{84574769-622A-4DC6-9C80-C21D1899F34C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31" v="1472" actId="26606"/>
          <ac:spMkLst>
            <pc:docMk/>
            <pc:sldMk cId="3156546117" sldId="351"/>
            <ac:spMk id="35849" creationId="{AE0022E2-857A-4FF7-B6FA-C9DC7E280D45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31" v="1472" actId="26606"/>
          <ac:spMkLst>
            <pc:docMk/>
            <pc:sldMk cId="3156546117" sldId="351"/>
            <ac:spMk id="35851" creationId="{4221C5A0-F29A-44D5-BE5B-DBD8AF0DDC7D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31" v="1472" actId="26606"/>
          <ac:spMkLst>
            <pc:docMk/>
            <pc:sldMk cId="3156546117" sldId="351"/>
            <ac:spMk id="35853" creationId="{841A7E89-7EDD-40F4-BA61-22543A146F29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21" v="1471" actId="26606"/>
          <ac:spMkLst>
            <pc:docMk/>
            <pc:sldMk cId="3156546117" sldId="351"/>
            <ac:spMk id="35855" creationId="{AE0022E2-857A-4FF7-B6FA-C9DC7E280D45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21" v="1471" actId="26606"/>
          <ac:spMkLst>
            <pc:docMk/>
            <pc:sldMk cId="3156546117" sldId="351"/>
            <ac:spMk id="35856" creationId="{4221C5A0-F29A-44D5-BE5B-DBD8AF0DDC7D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21" v="1471" actId="26606"/>
          <ac:spMkLst>
            <pc:docMk/>
            <pc:sldMk cId="3156546117" sldId="351"/>
            <ac:spMk id="35857" creationId="{841A7E89-7EDD-40F4-BA61-22543A146F29}"/>
          </ac:spMkLst>
        </pc:spChg>
        <pc:spChg chg="add del">
          <ac:chgData name="BEN KHALFALLAH Hela ItimAsrScoVdf" userId="d55be94f-4073-46ba-88ef-465599598fde" providerId="ADAL" clId="{0003EAAE-A2E7-4E97-8438-EAC016B1D8CB}" dt="2023-02-15T10:47:43.321" v="1471" actId="26606"/>
          <ac:spMkLst>
            <pc:docMk/>
            <pc:sldMk cId="3156546117" sldId="351"/>
            <ac:spMk id="35858" creationId="{84574769-622A-4DC6-9C80-C21D1899F34C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3156546117" sldId="351"/>
            <ac:spMk id="35860" creationId="{84574769-622A-4DC6-9C80-C21D1899F34C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68" v="1477" actId="26606"/>
          <ac:spMkLst>
            <pc:docMk/>
            <pc:sldMk cId="3156546117" sldId="351"/>
            <ac:spMk id="35861" creationId="{84574769-622A-4DC6-9C80-C21D1899F34C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3156546117" sldId="351"/>
            <ac:spMk id="35862" creationId="{AE0022E2-857A-4FF7-B6FA-C9DC7E280D45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68" v="1477" actId="26606"/>
          <ac:spMkLst>
            <pc:docMk/>
            <pc:sldMk cId="3156546117" sldId="351"/>
            <ac:spMk id="35863" creationId="{AE0022E2-857A-4FF7-B6FA-C9DC7E280D45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3156546117" sldId="351"/>
            <ac:spMk id="35864" creationId="{246B8BB3-7600-4116-9420-6BC8E0C8C738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68" v="1477" actId="26606"/>
          <ac:spMkLst>
            <pc:docMk/>
            <pc:sldMk cId="3156546117" sldId="351"/>
            <ac:spMk id="35865" creationId="{246B8BB3-7600-4116-9420-6BC8E0C8C738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3156546117" sldId="351"/>
            <ac:spMk id="35866" creationId="{1F024463-4859-40A3-9403-C48A009005DB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68" v="1477" actId="26606"/>
          <ac:spMkLst>
            <pc:docMk/>
            <pc:sldMk cId="3156546117" sldId="351"/>
            <ac:spMk id="35867" creationId="{1F024463-4859-40A3-9403-C48A009005DB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3156546117" sldId="351"/>
            <ac:spMk id="35868" creationId="{AE352827-8767-4EB8-88AC-7F03BF78660C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68" v="1477" actId="26606"/>
          <ac:spMkLst>
            <pc:docMk/>
            <pc:sldMk cId="3156546117" sldId="351"/>
            <ac:spMk id="35869" creationId="{AE352827-8767-4EB8-88AC-7F03BF78660C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74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76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78" creationId="{BCF39A7A-89EA-4D7E-870A-3C099F599C9B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80" creationId="{7B1200C0-8D6D-42B6-ADB7-E4795C0D0B75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82" creationId="{1AD880E1-1BBB-4E9C-ABD0-632428BBFD40}"/>
          </ac:spMkLst>
        </pc:spChg>
        <pc:spChg chg="add del">
          <ac:chgData name="BEN KHALFALLAH Hela ItimAsrScoVdf" userId="d55be94f-4073-46ba-88ef-465599598fde" providerId="ADAL" clId="{0003EAAE-A2E7-4E97-8438-EAC016B1D8CB}" dt="2023-02-15T10:48:07.649" v="1476" actId="26606"/>
          <ac:spMkLst>
            <pc:docMk/>
            <pc:sldMk cId="3156546117" sldId="351"/>
            <ac:spMk id="35884" creationId="{3FE92B7D-47AE-4A59-8B04-31731220B1CD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86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87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88" creationId="{EE079F42-5C7A-44DD-9E9F-A34795A48F1B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89" creationId="{09777E15-6D68-4808-AD20-82EA7377F433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90" creationId="{CE79CAD8-9F7F-4756-BD12-8463CA4C6F5A}"/>
          </ac:spMkLst>
        </pc:spChg>
        <pc:spChg chg="add del">
          <ac:chgData name="BEN KHALFALLAH Hela ItimAsrScoVdf" userId="d55be94f-4073-46ba-88ef-465599598fde" providerId="ADAL" clId="{0003EAAE-A2E7-4E97-8438-EAC016B1D8CB}" dt="2023-02-15T10:48:32.104" v="1482" actId="26606"/>
          <ac:spMkLst>
            <pc:docMk/>
            <pc:sldMk cId="3156546117" sldId="351"/>
            <ac:spMk id="35891" creationId="{A9923A21-5790-4667-B5C7-ADA793B49933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896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898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900" creationId="{EE079F42-5C7A-44DD-9E9F-A34795A48F1B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902" creationId="{09777E15-6D68-4808-AD20-82EA7377F433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904" creationId="{CE79CAD8-9F7F-4756-BD12-8463CA4C6F5A}"/>
          </ac:spMkLst>
        </pc:spChg>
        <pc:spChg chg="add del">
          <ac:chgData name="BEN KHALFALLAH Hela ItimAsrScoVdf" userId="d55be94f-4073-46ba-88ef-465599598fde" providerId="ADAL" clId="{0003EAAE-A2E7-4E97-8438-EAC016B1D8CB}" dt="2023-02-15T10:48:28.930" v="1479" actId="26606"/>
          <ac:spMkLst>
            <pc:docMk/>
            <pc:sldMk cId="3156546117" sldId="351"/>
            <ac:spMk id="35906" creationId="{A9923A21-5790-4667-B5C7-ADA793B49933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08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09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10" creationId="{BCF39A7A-89EA-4D7E-870A-3C099F599C9B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11" creationId="{7B1200C0-8D6D-42B6-ADB7-E4795C0D0B75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12" creationId="{1AD880E1-1BBB-4E9C-ABD0-632428BBFD40}"/>
          </ac:spMkLst>
        </pc:spChg>
        <pc:spChg chg="add del">
          <ac:chgData name="BEN KHALFALLAH Hela ItimAsrScoVdf" userId="d55be94f-4073-46ba-88ef-465599598fde" providerId="ADAL" clId="{0003EAAE-A2E7-4E97-8438-EAC016B1D8CB}" dt="2023-02-15T10:48:32.094" v="1481" actId="26606"/>
          <ac:spMkLst>
            <pc:docMk/>
            <pc:sldMk cId="3156546117" sldId="351"/>
            <ac:spMk id="35913" creationId="{3FE92B7D-47AE-4A59-8B04-31731220B1CD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15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16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17" creationId="{EE079F42-5C7A-44DD-9E9F-A34795A48F1B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18" creationId="{09777E15-6D68-4808-AD20-82EA7377F433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19" creationId="{CE79CAD8-9F7F-4756-BD12-8463CA4C6F5A}"/>
          </ac:spMkLst>
        </pc:spChg>
        <pc:spChg chg="add del">
          <ac:chgData name="BEN KHALFALLAH Hela ItimAsrScoVdf" userId="d55be94f-4073-46ba-88ef-465599598fde" providerId="ADAL" clId="{0003EAAE-A2E7-4E97-8438-EAC016B1D8CB}" dt="2023-02-15T10:52:16.326" v="1485" actId="26606"/>
          <ac:spMkLst>
            <pc:docMk/>
            <pc:sldMk cId="3156546117" sldId="351"/>
            <ac:spMk id="35920" creationId="{A9923A21-5790-4667-B5C7-ADA793B49933}"/>
          </ac:spMkLst>
        </pc:spChg>
        <pc:spChg chg="add del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25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27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29" creationId="{CE606343-BADE-4565-AB89-E9EF7E253F80}"/>
          </ac:spMkLst>
        </pc:spChg>
        <pc:spChg chg="add del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31" creationId="{39E183BD-2932-401F-8B53-E247764B376B}"/>
          </ac:spMkLst>
        </pc:spChg>
        <pc:spChg chg="add del">
          <ac:chgData name="BEN KHALFALLAH Hela ItimAsrScoVdf" userId="d55be94f-4073-46ba-88ef-465599598fde" providerId="ADAL" clId="{0003EAAE-A2E7-4E97-8438-EAC016B1D8CB}" dt="2023-02-15T11:03:07.199" v="1597" actId="26606"/>
          <ac:spMkLst>
            <pc:docMk/>
            <pc:sldMk cId="3156546117" sldId="351"/>
            <ac:spMk id="35936" creationId="{DD0AEE21-CF4B-4395-A100-EFB0EB995182}"/>
          </ac:spMkLst>
        </pc:spChg>
        <pc:spChg chg="add del">
          <ac:chgData name="BEN KHALFALLAH Hela ItimAsrScoVdf" userId="d55be94f-4073-46ba-88ef-465599598fde" providerId="ADAL" clId="{0003EAAE-A2E7-4E97-8438-EAC016B1D8CB}" dt="2023-02-15T11:03:07.199" v="1597" actId="26606"/>
          <ac:spMkLst>
            <pc:docMk/>
            <pc:sldMk cId="3156546117" sldId="351"/>
            <ac:spMk id="35938" creationId="{9F8DBD9A-1B56-4D4B-856B-89CC682C6B2B}"/>
          </ac:spMkLst>
        </pc:spChg>
        <pc:spChg chg="add del">
          <ac:chgData name="BEN KHALFALLAH Hela ItimAsrScoVdf" userId="d55be94f-4073-46ba-88ef-465599598fde" providerId="ADAL" clId="{0003EAAE-A2E7-4E97-8438-EAC016B1D8CB}" dt="2023-02-15T11:03:07.199" v="1597" actId="26606"/>
          <ac:spMkLst>
            <pc:docMk/>
            <pc:sldMk cId="3156546117" sldId="351"/>
            <ac:spMk id="35940" creationId="{662570FE-8E1C-4A25-8827-8928189FADBA}"/>
          </ac:spMkLst>
        </pc:spChg>
        <pc:spChg chg="add del">
          <ac:chgData name="BEN KHALFALLAH Hela ItimAsrScoVdf" userId="d55be94f-4073-46ba-88ef-465599598fde" providerId="ADAL" clId="{0003EAAE-A2E7-4E97-8438-EAC016B1D8CB}" dt="2023-02-15T11:03:07.199" v="1597" actId="26606"/>
          <ac:spMkLst>
            <pc:docMk/>
            <pc:sldMk cId="3156546117" sldId="351"/>
            <ac:spMk id="35942" creationId="{440B24BC-917F-49C2-B8AA-C569A400B942}"/>
          </ac:spMkLst>
        </pc:spChg>
        <pc:spChg chg="add del">
          <ac:chgData name="BEN KHALFALLAH Hela ItimAsrScoVdf" userId="d55be94f-4073-46ba-88ef-465599598fde" providerId="ADAL" clId="{0003EAAE-A2E7-4E97-8438-EAC016B1D8CB}" dt="2023-02-15T11:03:07.199" v="1597" actId="26606"/>
          <ac:spMkLst>
            <pc:docMk/>
            <pc:sldMk cId="3156546117" sldId="351"/>
            <ac:spMk id="35944" creationId="{39F7F083-7C2B-4120-9960-D77AB2863BBE}"/>
          </ac:spMkLst>
        </pc:spChg>
        <pc:spChg chg="add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46" creationId="{DD0AEE21-CF4B-4395-A100-EFB0EB995182}"/>
          </ac:spMkLst>
        </pc:spChg>
        <pc:spChg chg="add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47" creationId="{9F8DBD9A-1B56-4D4B-856B-89CC682C6B2B}"/>
          </ac:spMkLst>
        </pc:spChg>
        <pc:spChg chg="add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48" creationId="{CE606343-BADE-4565-AB89-E9EF7E253F80}"/>
          </ac:spMkLst>
        </pc:spChg>
        <pc:spChg chg="add">
          <ac:chgData name="BEN KHALFALLAH Hela ItimAsrScoVdf" userId="d55be94f-4073-46ba-88ef-465599598fde" providerId="ADAL" clId="{0003EAAE-A2E7-4E97-8438-EAC016B1D8CB}" dt="2023-02-15T11:03:07.207" v="1598" actId="26606"/>
          <ac:spMkLst>
            <pc:docMk/>
            <pc:sldMk cId="3156546117" sldId="351"/>
            <ac:spMk id="35949" creationId="{39E183BD-2932-401F-8B53-E247764B376B}"/>
          </ac:spMkLst>
        </pc:spChg>
        <pc:grpChg chg="add del mod">
          <ac:chgData name="BEN KHALFALLAH Hela ItimAsrScoVdf" userId="d55be94f-4073-46ba-88ef-465599598fde" providerId="ADAL" clId="{0003EAAE-A2E7-4E97-8438-EAC016B1D8CB}" dt="2023-02-15T10:50:15.496" v="1483" actId="478"/>
          <ac:grpSpMkLst>
            <pc:docMk/>
            <pc:sldMk cId="3156546117" sldId="351"/>
            <ac:grpSpMk id="2" creationId="{9F7ECEF2-489F-460D-94F1-F15180B06293}"/>
          </ac:grpSpMkLst>
        </pc:grpChg>
        <pc:picChg chg="add mod">
          <ac:chgData name="BEN KHALFALLAH Hela ItimAsrScoVdf" userId="d55be94f-4073-46ba-88ef-465599598fde" providerId="ADAL" clId="{0003EAAE-A2E7-4E97-8438-EAC016B1D8CB}" dt="2023-02-15T11:03:07.199" v="1597" actId="26606"/>
          <ac:picMkLst>
            <pc:docMk/>
            <pc:sldMk cId="3156546117" sldId="351"/>
            <ac:picMk id="7170" creationId="{BB81BDD2-40A4-486B-847E-04736103FAA3}"/>
          </ac:picMkLst>
        </pc:picChg>
        <pc:picChg chg="mod">
          <ac:chgData name="BEN KHALFALLAH Hela ItimAsrScoVdf" userId="d55be94f-4073-46ba-88ef-465599598fde" providerId="ADAL" clId="{0003EAAE-A2E7-4E97-8438-EAC016B1D8CB}" dt="2023-02-15T10:47:58.068" v="1474" actId="164"/>
          <ac:picMkLst>
            <pc:docMk/>
            <pc:sldMk cId="3156546117" sldId="351"/>
            <ac:picMk id="35842" creationId="{DD8EF8E2-0A94-43E5-A344-F569E9DD5EA6}"/>
          </ac:picMkLst>
        </pc:picChg>
      </pc:sldChg>
      <pc:sldChg chg="addSp delSp modSp add mod setBg delDesignElem">
        <pc:chgData name="BEN KHALFALLAH Hela ItimAsrScoVdf" userId="d55be94f-4073-46ba-88ef-465599598fde" providerId="ADAL" clId="{0003EAAE-A2E7-4E97-8438-EAC016B1D8CB}" dt="2023-02-15T11:40:19.750" v="1652" actId="108"/>
        <pc:sldMkLst>
          <pc:docMk/>
          <pc:sldMk cId="850027193" sldId="355"/>
        </pc:sldMkLst>
        <pc:spChg chg="mo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2" creationId="{E4A8F351-5ECE-4581-ACA1-F4D273AA17AC}"/>
          </ac:spMkLst>
        </pc:spChg>
        <pc:spChg chg="add del">
          <ac:chgData name="BEN KHALFALLAH Hela ItimAsrScoVdf" userId="d55be94f-4073-46ba-88ef-465599598fde" providerId="ADAL" clId="{0003EAAE-A2E7-4E97-8438-EAC016B1D8CB}" dt="2023-02-15T10:53:44.228" v="1486" actId="26606"/>
          <ac:spMkLst>
            <pc:docMk/>
            <pc:sldMk cId="850027193" sldId="355"/>
            <ac:spMk id="11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0:53:44.228" v="1486" actId="26606"/>
          <ac:spMkLst>
            <pc:docMk/>
            <pc:sldMk cId="850027193" sldId="355"/>
            <ac:spMk id="13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0:53:44.228" v="1486" actId="26606"/>
          <ac:spMkLst>
            <pc:docMk/>
            <pc:sldMk cId="850027193" sldId="355"/>
            <ac:spMk id="15" creationId="{2B99D1F0-D1F4-4D99-81FA-F025737D3A03}"/>
          </ac:spMkLst>
        </pc:spChg>
        <pc:spChg chg="add del">
          <ac:chgData name="BEN KHALFALLAH Hela ItimAsrScoVdf" userId="d55be94f-4073-46ba-88ef-465599598fde" providerId="ADAL" clId="{0003EAAE-A2E7-4E97-8438-EAC016B1D8CB}" dt="2023-02-15T10:53:44.228" v="1486" actId="26606"/>
          <ac:spMkLst>
            <pc:docMk/>
            <pc:sldMk cId="850027193" sldId="355"/>
            <ac:spMk id="17" creationId="{3E32D104-BB6A-4687-BBC9-6DF01001A58A}"/>
          </ac:spMkLst>
        </pc:spChg>
        <pc:spChg chg="add del">
          <ac:chgData name="BEN KHALFALLAH Hela ItimAsrScoVdf" userId="d55be94f-4073-46ba-88ef-465599598fde" providerId="ADAL" clId="{0003EAAE-A2E7-4E97-8438-EAC016B1D8CB}" dt="2023-02-15T10:53:44.228" v="1486" actId="26606"/>
          <ac:spMkLst>
            <pc:docMk/>
            <pc:sldMk cId="850027193" sldId="355"/>
            <ac:spMk id="19" creationId="{767A2AD7-60CD-43CC-85A6-2743892E4795}"/>
          </ac:spMkLst>
        </pc:spChg>
        <pc:spChg chg="add del">
          <ac:chgData name="BEN KHALFALLAH Hela ItimAsrScoVdf" userId="d55be94f-4073-46ba-88ef-465599598fde" providerId="ADAL" clId="{0003EAAE-A2E7-4E97-8438-EAC016B1D8CB}" dt="2023-02-15T10:54:45.769" v="1495" actId="26606"/>
          <ac:spMkLst>
            <pc:docMk/>
            <pc:sldMk cId="850027193" sldId="355"/>
            <ac:spMk id="21" creationId="{397636A1-434C-40B3-A908-6730DB23CA9F}"/>
          </ac:spMkLst>
        </pc:spChg>
        <pc:spChg chg="add del">
          <ac:chgData name="BEN KHALFALLAH Hela ItimAsrScoVdf" userId="d55be94f-4073-46ba-88ef-465599598fde" providerId="ADAL" clId="{0003EAAE-A2E7-4E97-8438-EAC016B1D8CB}" dt="2023-02-15T10:54:45.769" v="1495" actId="26606"/>
          <ac:spMkLst>
            <pc:docMk/>
            <pc:sldMk cId="850027193" sldId="355"/>
            <ac:spMk id="24" creationId="{126ADEF2-2BA7-419F-A580-9C6541A73B57}"/>
          </ac:spMkLst>
        </pc:spChg>
        <pc:spChg chg="add del">
          <ac:chgData name="BEN KHALFALLAH Hela ItimAsrScoVdf" userId="d55be94f-4073-46ba-88ef-465599598fde" providerId="ADAL" clId="{0003EAAE-A2E7-4E97-8438-EAC016B1D8CB}" dt="2023-02-15T10:54:45.769" v="1495" actId="26606"/>
          <ac:spMkLst>
            <pc:docMk/>
            <pc:sldMk cId="850027193" sldId="355"/>
            <ac:spMk id="26" creationId="{2B146248-6675-4D3A-B34A-7363E28C91FE}"/>
          </ac:spMkLst>
        </pc:spChg>
        <pc:spChg chg="add del">
          <ac:chgData name="BEN KHALFALLAH Hela ItimAsrScoVdf" userId="d55be94f-4073-46ba-88ef-465599598fde" providerId="ADAL" clId="{0003EAAE-A2E7-4E97-8438-EAC016B1D8CB}" dt="2023-02-15T10:54:45.769" v="1495" actId="26606"/>
          <ac:spMkLst>
            <pc:docMk/>
            <pc:sldMk cId="850027193" sldId="355"/>
            <ac:spMk id="28" creationId="{D4A29828-0E9F-418B-A95D-A7D6ABF1C717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850027193" sldId="355"/>
            <ac:spMk id="30" creationId="{767A2AD7-60CD-43CC-85A6-2743892E4795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850027193" sldId="355"/>
            <ac:spMk id="31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850027193" sldId="355"/>
            <ac:spMk id="32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850027193" sldId="355"/>
            <ac:spMk id="33" creationId="{2B99D1F0-D1F4-4D99-81FA-F025737D3A03}"/>
          </ac:spMkLst>
        </pc:spChg>
        <pc:spChg chg="del">
          <ac:chgData name="BEN KHALFALLAH Hela ItimAsrScoVdf" userId="d55be94f-4073-46ba-88ef-465599598fde" providerId="ADAL" clId="{0003EAAE-A2E7-4E97-8438-EAC016B1D8CB}" dt="2023-02-15T10:46:15.867" v="1460"/>
          <ac:spMkLst>
            <pc:docMk/>
            <pc:sldMk cId="850027193" sldId="355"/>
            <ac:spMk id="34" creationId="{3E32D104-BB6A-4687-BBC9-6DF01001A58A}"/>
          </ac:spMkLst>
        </pc:spChg>
        <pc:spChg chg="add del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3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36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37" creationId="{1254EBD2-E0F3-48E8-965D-CAD064AFC247}"/>
          </ac:spMkLst>
        </pc:spChg>
        <pc:spChg chg="add del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39" creationId="{FC4D94E3-6A72-4021-9706-9E393CED8649}"/>
          </ac:spMkLst>
        </pc:spChg>
        <pc:spChg chg="ad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44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46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48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50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1:40:07.950" v="1651" actId="26606"/>
          <ac:spMkLst>
            <pc:docMk/>
            <pc:sldMk cId="850027193" sldId="355"/>
            <ac:spMk id="52" creationId="{F3F76ABD-D2F6-4661-9415-C4B91D8EA14C}"/>
          </ac:spMkLst>
        </pc:spChg>
        <pc:picChg chg="mod">
          <ac:chgData name="BEN KHALFALLAH Hela ItimAsrScoVdf" userId="d55be94f-4073-46ba-88ef-465599598fde" providerId="ADAL" clId="{0003EAAE-A2E7-4E97-8438-EAC016B1D8CB}" dt="2023-02-15T11:40:19.750" v="1652" actId="108"/>
          <ac:picMkLst>
            <pc:docMk/>
            <pc:sldMk cId="850027193" sldId="355"/>
            <ac:picMk id="6" creationId="{917BD9B6-8EE9-DFCA-C558-CEE009473A1B}"/>
          </ac:picMkLst>
        </pc:picChg>
      </pc:sldChg>
      <pc:sldChg chg="modSp add mod setBg">
        <pc:chgData name="BEN KHALFALLAH Hela ItimAsrScoVdf" userId="d55be94f-4073-46ba-88ef-465599598fde" providerId="ADAL" clId="{0003EAAE-A2E7-4E97-8438-EAC016B1D8CB}" dt="2023-02-15T11:42:05.712" v="1660" actId="13782"/>
        <pc:sldMkLst>
          <pc:docMk/>
          <pc:sldMk cId="1218678987" sldId="356"/>
        </pc:sldMkLst>
        <pc:graphicFrameChg chg="mod modGraphic">
          <ac:chgData name="BEN KHALFALLAH Hela ItimAsrScoVdf" userId="d55be94f-4073-46ba-88ef-465599598fde" providerId="ADAL" clId="{0003EAAE-A2E7-4E97-8438-EAC016B1D8CB}" dt="2023-02-15T11:42:05.712" v="1660" actId="13782"/>
          <ac:graphicFrameMkLst>
            <pc:docMk/>
            <pc:sldMk cId="1218678987" sldId="356"/>
            <ac:graphicFrameMk id="5" creationId="{D91DF6F0-7FD9-E269-3D60-144B9808CB43}"/>
          </ac:graphicFrameMkLst>
        </pc:graphicFrameChg>
      </pc:sldChg>
      <pc:sldChg chg="addSp delSp modSp add mod setBg delDesignElem">
        <pc:chgData name="BEN KHALFALLAH Hela ItimAsrScoVdf" userId="d55be94f-4073-46ba-88ef-465599598fde" providerId="ADAL" clId="{0003EAAE-A2E7-4E97-8438-EAC016B1D8CB}" dt="2023-02-15T11:43:25.630" v="1666" actId="26606"/>
        <pc:sldMkLst>
          <pc:docMk/>
          <pc:sldMk cId="2695149643" sldId="357"/>
        </pc:sldMkLst>
        <pc:spChg chg="mod">
          <ac:chgData name="BEN KHALFALLAH Hela ItimAsrScoVdf" userId="d55be94f-4073-46ba-88ef-465599598fde" providerId="ADAL" clId="{0003EAAE-A2E7-4E97-8438-EAC016B1D8CB}" dt="2023-02-15T11:43:25.630" v="1666" actId="26606"/>
          <ac:spMkLst>
            <pc:docMk/>
            <pc:sldMk cId="2695149643" sldId="357"/>
            <ac:spMk id="2" creationId="{D66A8600-FAD2-431A-B6E5-1006480BE1FB}"/>
          </ac:spMkLst>
        </pc:spChg>
        <pc:spChg chg="add">
          <ac:chgData name="BEN KHALFALLAH Hela ItimAsrScoVdf" userId="d55be94f-4073-46ba-88ef-465599598fde" providerId="ADAL" clId="{0003EAAE-A2E7-4E97-8438-EAC016B1D8CB}" dt="2023-02-15T11:43:25.630" v="1666" actId="26606"/>
          <ac:spMkLst>
            <pc:docMk/>
            <pc:sldMk cId="2695149643" sldId="357"/>
            <ac:spMk id="10" creationId="{1668883F-7868-4A99-A5FB-4BB3FAC33CA1}"/>
          </ac:spMkLst>
        </pc:spChg>
        <pc:spChg chg="add">
          <ac:chgData name="BEN KHALFALLAH Hela ItimAsrScoVdf" userId="d55be94f-4073-46ba-88ef-465599598fde" providerId="ADAL" clId="{0003EAAE-A2E7-4E97-8438-EAC016B1D8CB}" dt="2023-02-15T11:43:25.630" v="1666" actId="26606"/>
          <ac:spMkLst>
            <pc:docMk/>
            <pc:sldMk cId="2695149643" sldId="357"/>
            <ac:spMk id="12" creationId="{4DD7BDC2-6D12-40BC-86D4-F07036D9BB43}"/>
          </ac:spMkLst>
        </pc:spChg>
        <pc:spChg chg="add">
          <ac:chgData name="BEN KHALFALLAH Hela ItimAsrScoVdf" userId="d55be94f-4073-46ba-88ef-465599598fde" providerId="ADAL" clId="{0003EAAE-A2E7-4E97-8438-EAC016B1D8CB}" dt="2023-02-15T11:43:25.630" v="1666" actId="26606"/>
          <ac:spMkLst>
            <pc:docMk/>
            <pc:sldMk cId="2695149643" sldId="357"/>
            <ac:spMk id="14" creationId="{1182A7E8-F9A8-412A-B148-720AB8ED852E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695149643" sldId="357"/>
            <ac:spMk id="19" creationId="{61C69197-A69D-4F69-9546-7994B70964C8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695149643" sldId="357"/>
            <ac:spMk id="21" creationId="{370CC95A-F4E4-4383-A0B0-7487B4C94A29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695149643" sldId="357"/>
            <ac:spMk id="23" creationId="{7B20D11A-6223-4CBA-9C52-7B65CF90A0DC}"/>
          </ac:spMkLst>
        </pc:spChg>
        <pc:graphicFrameChg chg="mod modGraphic">
          <ac:chgData name="BEN KHALFALLAH Hela ItimAsrScoVdf" userId="d55be94f-4073-46ba-88ef-465599598fde" providerId="ADAL" clId="{0003EAAE-A2E7-4E97-8438-EAC016B1D8CB}" dt="2023-02-15T11:43:25.630" v="1666" actId="26606"/>
          <ac:graphicFrameMkLst>
            <pc:docMk/>
            <pc:sldMk cId="2695149643" sldId="357"/>
            <ac:graphicFrameMk id="5" creationId="{D91DF6F0-7FD9-E269-3D60-144B9808CB43}"/>
          </ac:graphicFrameMkLst>
        </pc:graphicFrameChg>
      </pc:sldChg>
      <pc:sldChg chg="addSp delSp modSp add mod setBg delDesignElem">
        <pc:chgData name="BEN KHALFALLAH Hela ItimAsrScoVdf" userId="d55be94f-4073-46ba-88ef-465599598fde" providerId="ADAL" clId="{0003EAAE-A2E7-4E97-8438-EAC016B1D8CB}" dt="2023-02-15T11:53:42.525" v="1691" actId="20577"/>
        <pc:sldMkLst>
          <pc:docMk/>
          <pc:sldMk cId="2400478034" sldId="358"/>
        </pc:sldMkLst>
        <pc:spChg chg="add del">
          <ac:chgData name="BEN KHALFALLAH Hela ItimAsrScoVdf" userId="d55be94f-4073-46ba-88ef-465599598fde" providerId="ADAL" clId="{0003EAAE-A2E7-4E97-8438-EAC016B1D8CB}" dt="2023-02-15T11:41:11.163" v="1659" actId="26606"/>
          <ac:spMkLst>
            <pc:docMk/>
            <pc:sldMk cId="2400478034" sldId="358"/>
            <ac:spMk id="10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11:41:11.163" v="1659" actId="26606"/>
          <ac:spMkLst>
            <pc:docMk/>
            <pc:sldMk cId="2400478034" sldId="358"/>
            <ac:spMk id="12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11:41:11.163" v="1659" actId="26606"/>
          <ac:spMkLst>
            <pc:docMk/>
            <pc:sldMk cId="2400478034" sldId="358"/>
            <ac:spMk id="14" creationId="{147F2B29-B632-4E36-A5BB-83F30E63A753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400478034" sldId="358"/>
            <ac:spMk id="19" creationId="{61C69197-A69D-4F69-9546-7994B70964C8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400478034" sldId="358"/>
            <ac:spMk id="21" creationId="{370CC95A-F4E4-4383-A0B0-7487B4C94A29}"/>
          </ac:spMkLst>
        </pc:spChg>
        <pc:spChg chg="del">
          <ac:chgData name="BEN KHALFALLAH Hela ItimAsrScoVdf" userId="d55be94f-4073-46ba-88ef-465599598fde" providerId="ADAL" clId="{0003EAAE-A2E7-4E97-8438-EAC016B1D8CB}" dt="2023-02-15T10:56:04.739" v="1506"/>
          <ac:spMkLst>
            <pc:docMk/>
            <pc:sldMk cId="2400478034" sldId="358"/>
            <ac:spMk id="23" creationId="{7B20D11A-6223-4CBA-9C52-7B65CF90A0DC}"/>
          </ac:spMkLst>
        </pc:spChg>
        <pc:graphicFrameChg chg="mod modGraphic">
          <ac:chgData name="BEN KHALFALLAH Hela ItimAsrScoVdf" userId="d55be94f-4073-46ba-88ef-465599598fde" providerId="ADAL" clId="{0003EAAE-A2E7-4E97-8438-EAC016B1D8CB}" dt="2023-02-15T11:53:42.525" v="1691" actId="20577"/>
          <ac:graphicFrameMkLst>
            <pc:docMk/>
            <pc:sldMk cId="2400478034" sldId="358"/>
            <ac:graphicFrameMk id="5" creationId="{D91DF6F0-7FD9-E269-3D60-144B9808CB43}"/>
          </ac:graphicFrameMkLst>
        </pc:graphicFrameChg>
      </pc:sldChg>
      <pc:sldChg chg="delSp modSp add mod ord setBg delDesignElem">
        <pc:chgData name="BEN KHALFALLAH Hela ItimAsrScoVdf" userId="d55be94f-4073-46ba-88ef-465599598fde" providerId="ADAL" clId="{0003EAAE-A2E7-4E97-8438-EAC016B1D8CB}" dt="2023-02-15T14:44:15.761" v="2525" actId="27349"/>
        <pc:sldMkLst>
          <pc:docMk/>
          <pc:sldMk cId="912250553" sldId="360"/>
        </pc:sldMkLst>
        <pc:spChg chg="mod">
          <ac:chgData name="BEN KHALFALLAH Hela ItimAsrScoVdf" userId="d55be94f-4073-46ba-88ef-465599598fde" providerId="ADAL" clId="{0003EAAE-A2E7-4E97-8438-EAC016B1D8CB}" dt="2023-02-15T10:22:50.067" v="1072" actId="20577"/>
          <ac:spMkLst>
            <pc:docMk/>
            <pc:sldMk cId="912250553" sldId="360"/>
            <ac:spMk id="3" creationId="{6CDB6FD7-065F-419D-A17C-68534AB02BD5}"/>
          </ac:spMkLst>
        </pc:spChg>
        <pc:spChg chg="del">
          <ac:chgData name="BEN KHALFALLAH Hela ItimAsrScoVdf" userId="d55be94f-4073-46ba-88ef-465599598fde" providerId="ADAL" clId="{0003EAAE-A2E7-4E97-8438-EAC016B1D8CB}" dt="2023-02-15T09:23:37.899" v="522"/>
          <ac:spMkLst>
            <pc:docMk/>
            <pc:sldMk cId="912250553" sldId="360"/>
            <ac:spMk id="75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09:23:37.899" v="522"/>
          <ac:spMkLst>
            <pc:docMk/>
            <pc:sldMk cId="912250553" sldId="360"/>
            <ac:spMk id="76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09:23:37.899" v="522"/>
          <ac:spMkLst>
            <pc:docMk/>
            <pc:sldMk cId="912250553" sldId="360"/>
            <ac:spMk id="77" creationId="{3F66312E-3958-4E3B-BEE0-B17BEA816F79}"/>
          </ac:spMkLst>
        </pc:spChg>
        <pc:spChg chg="del">
          <ac:chgData name="BEN KHALFALLAH Hela ItimAsrScoVdf" userId="d55be94f-4073-46ba-88ef-465599598fde" providerId="ADAL" clId="{0003EAAE-A2E7-4E97-8438-EAC016B1D8CB}" dt="2023-02-15T09:23:37.899" v="522"/>
          <ac:spMkLst>
            <pc:docMk/>
            <pc:sldMk cId="912250553" sldId="360"/>
            <ac:spMk id="78" creationId="{CE3A56F1-C682-4EA0-B9FF-6F6585760B00}"/>
          </ac:spMkLst>
        </pc:spChg>
        <pc:spChg chg="del">
          <ac:chgData name="BEN KHALFALLAH Hela ItimAsrScoVdf" userId="d55be94f-4073-46ba-88ef-465599598fde" providerId="ADAL" clId="{0003EAAE-A2E7-4E97-8438-EAC016B1D8CB}" dt="2023-02-15T09:23:37.899" v="522"/>
          <ac:spMkLst>
            <pc:docMk/>
            <pc:sldMk cId="912250553" sldId="360"/>
            <ac:spMk id="79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5T14:44:15.761" v="2525" actId="27349"/>
          <ac:picMkLst>
            <pc:docMk/>
            <pc:sldMk cId="912250553" sldId="360"/>
            <ac:picMk id="29" creationId="{882C9389-6529-9154-B989-31D3C2F3DED6}"/>
          </ac:picMkLst>
        </pc:picChg>
      </pc:sldChg>
      <pc:sldChg chg="addSp delSp modSp add del mod ord setBg">
        <pc:chgData name="BEN KHALFALLAH Hela ItimAsrScoVdf" userId="d55be94f-4073-46ba-88ef-465599598fde" providerId="ADAL" clId="{0003EAAE-A2E7-4E97-8438-EAC016B1D8CB}" dt="2023-02-15T11:39:40.942" v="1650"/>
        <pc:sldMkLst>
          <pc:docMk/>
          <pc:sldMk cId="4220014197" sldId="361"/>
        </pc:sldMkLst>
        <pc:spChg chg="mod">
          <ac:chgData name="BEN KHALFALLAH Hela ItimAsrScoVdf" userId="d55be94f-4073-46ba-88ef-465599598fde" providerId="ADAL" clId="{0003EAAE-A2E7-4E97-8438-EAC016B1D8CB}" dt="2023-02-15T11:39:40.942" v="1650"/>
          <ac:spMkLst>
            <pc:docMk/>
            <pc:sldMk cId="4220014197" sldId="361"/>
            <ac:spMk id="2" creationId="{A2C53BEC-5E49-4020-874B-9E9C4BDACC8B}"/>
          </ac:spMkLst>
        </pc:spChg>
        <pc:spChg chg="mod ord">
          <ac:chgData name="BEN KHALFALLAH Hela ItimAsrScoVdf" userId="d55be94f-4073-46ba-88ef-465599598fde" providerId="ADAL" clId="{0003EAAE-A2E7-4E97-8438-EAC016B1D8CB}" dt="2023-02-15T08:41:59.367" v="412" actId="26606"/>
          <ac:spMkLst>
            <pc:docMk/>
            <pc:sldMk cId="4220014197" sldId="361"/>
            <ac:spMk id="3" creationId="{D17AF000-C6C4-4876-A613-DDD08D97FDDE}"/>
          </ac:spMkLst>
        </pc:spChg>
        <pc:spChg chg="add del">
          <ac:chgData name="BEN KHALFALLAH Hela ItimAsrScoVdf" userId="d55be94f-4073-46ba-88ef-465599598fde" providerId="ADAL" clId="{0003EAAE-A2E7-4E97-8438-EAC016B1D8CB}" dt="2023-02-15T08:41:59.365" v="411" actId="26606"/>
          <ac:spMkLst>
            <pc:docMk/>
            <pc:sldMk cId="4220014197" sldId="361"/>
            <ac:spMk id="9" creationId="{EC82C6EB-43E1-484A-AB5C-DD662FE6F58B}"/>
          </ac:spMkLst>
        </pc:spChg>
        <pc:spChg chg="add del">
          <ac:chgData name="BEN KHALFALLAH Hela ItimAsrScoVdf" userId="d55be94f-4073-46ba-88ef-465599598fde" providerId="ADAL" clId="{0003EAAE-A2E7-4E97-8438-EAC016B1D8CB}" dt="2023-02-15T08:41:59.365" v="411" actId="26606"/>
          <ac:spMkLst>
            <pc:docMk/>
            <pc:sldMk cId="4220014197" sldId="361"/>
            <ac:spMk id="11" creationId="{30F8DF47-C1BC-4ACC-BD2C-8ECAA3B100CC}"/>
          </ac:spMkLst>
        </pc:spChg>
        <pc:spChg chg="add del">
          <ac:chgData name="BEN KHALFALLAH Hela ItimAsrScoVdf" userId="d55be94f-4073-46ba-88ef-465599598fde" providerId="ADAL" clId="{0003EAAE-A2E7-4E97-8438-EAC016B1D8CB}" dt="2023-02-15T08:41:59.365" v="411" actId="26606"/>
          <ac:spMkLst>
            <pc:docMk/>
            <pc:sldMk cId="4220014197" sldId="361"/>
            <ac:spMk id="13" creationId="{8AF709DA-DF17-4AB5-977D-8D4016C8B4C5}"/>
          </ac:spMkLst>
        </pc:spChg>
        <pc:picChg chg="mod">
          <ac:chgData name="BEN KHALFALLAH Hela ItimAsrScoVdf" userId="d55be94f-4073-46ba-88ef-465599598fde" providerId="ADAL" clId="{0003EAAE-A2E7-4E97-8438-EAC016B1D8CB}" dt="2023-02-15T08:41:59.365" v="411" actId="26606"/>
          <ac:picMkLst>
            <pc:docMk/>
            <pc:sldMk cId="4220014197" sldId="361"/>
            <ac:picMk id="4" creationId="{DABEFF9E-A806-4037-B27D-03B46CADB78E}"/>
          </ac:picMkLst>
        </pc:picChg>
      </pc:sldChg>
      <pc:sldChg chg="modSp new del mod">
        <pc:chgData name="BEN KHALFALLAH Hela ItimAsrScoVdf" userId="d55be94f-4073-46ba-88ef-465599598fde" providerId="ADAL" clId="{0003EAAE-A2E7-4E97-8438-EAC016B1D8CB}" dt="2023-02-15T09:04:04.282" v="418" actId="47"/>
        <pc:sldMkLst>
          <pc:docMk/>
          <pc:sldMk cId="1289269058" sldId="362"/>
        </pc:sldMkLst>
        <pc:spChg chg="mod">
          <ac:chgData name="BEN KHALFALLAH Hela ItimAsrScoVdf" userId="d55be94f-4073-46ba-88ef-465599598fde" providerId="ADAL" clId="{0003EAAE-A2E7-4E97-8438-EAC016B1D8CB}" dt="2023-02-15T08:46:32.472" v="417"/>
          <ac:spMkLst>
            <pc:docMk/>
            <pc:sldMk cId="1289269058" sldId="362"/>
            <ac:spMk id="3" creationId="{9688A844-7DAF-4BA6-88AD-AD90BB06BE14}"/>
          </ac:spMkLst>
        </pc:spChg>
      </pc:sldChg>
      <pc:sldChg chg="addSp delSp modSp new del mod setBg">
        <pc:chgData name="BEN KHALFALLAH Hela ItimAsrScoVdf" userId="d55be94f-4073-46ba-88ef-465599598fde" providerId="ADAL" clId="{0003EAAE-A2E7-4E97-8438-EAC016B1D8CB}" dt="2023-02-15T09:20:11.576" v="485" actId="47"/>
        <pc:sldMkLst>
          <pc:docMk/>
          <pc:sldMk cId="1914045152" sldId="362"/>
        </pc:sldMkLst>
        <pc:spChg chg="mod">
          <ac:chgData name="BEN KHALFALLAH Hela ItimAsrScoVdf" userId="d55be94f-4073-46ba-88ef-465599598fde" providerId="ADAL" clId="{0003EAAE-A2E7-4E97-8438-EAC016B1D8CB}" dt="2023-02-15T09:19:21.596" v="477" actId="26606"/>
          <ac:spMkLst>
            <pc:docMk/>
            <pc:sldMk cId="1914045152" sldId="362"/>
            <ac:spMk id="2" creationId="{AC83035C-6D8C-4FE5-A437-87D49D80DE9A}"/>
          </ac:spMkLst>
        </pc:spChg>
        <pc:spChg chg="del mod">
          <ac:chgData name="BEN KHALFALLAH Hela ItimAsrScoVdf" userId="d55be94f-4073-46ba-88ef-465599598fde" providerId="ADAL" clId="{0003EAAE-A2E7-4E97-8438-EAC016B1D8CB}" dt="2023-02-15T09:12:43.705" v="460" actId="26606"/>
          <ac:spMkLst>
            <pc:docMk/>
            <pc:sldMk cId="1914045152" sldId="362"/>
            <ac:spMk id="3" creationId="{1ABF6C78-7D8E-4016-90B4-30920CA0F56D}"/>
          </ac:spMkLst>
        </pc:spChg>
        <pc:spChg chg="add del">
          <ac:chgData name="BEN KHALFALLAH Hela ItimAsrScoVdf" userId="d55be94f-4073-46ba-88ef-465599598fde" providerId="ADAL" clId="{0003EAAE-A2E7-4E97-8438-EAC016B1D8CB}" dt="2023-02-15T09:18:30.477" v="471" actId="26606"/>
          <ac:spMkLst>
            <pc:docMk/>
            <pc:sldMk cId="1914045152" sldId="362"/>
            <ac:spMk id="10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9:18:30.477" v="471" actId="26606"/>
          <ac:spMkLst>
            <pc:docMk/>
            <pc:sldMk cId="1914045152" sldId="362"/>
            <ac:spMk id="12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9:18:30.477" v="471" actId="26606"/>
          <ac:spMkLst>
            <pc:docMk/>
            <pc:sldMk cId="1914045152" sldId="362"/>
            <ac:spMk id="14" creationId="{147F2B29-B632-4E36-A5BB-83F30E63A753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09:19:29.487" v="478" actId="13782"/>
          <ac:graphicFrameMkLst>
            <pc:docMk/>
            <pc:sldMk cId="1914045152" sldId="362"/>
            <ac:graphicFrameMk id="5" creationId="{35F16D6E-7521-4C21-FF05-F20085F8E863}"/>
          </ac:graphicFrameMkLst>
        </pc:graphicFrameChg>
      </pc:sldChg>
      <pc:sldChg chg="addSp delSp modSp new mod setBg setClrOvrMap">
        <pc:chgData name="BEN KHALFALLAH Hela ItimAsrScoVdf" userId="d55be94f-4073-46ba-88ef-465599598fde" providerId="ADAL" clId="{0003EAAE-A2E7-4E97-8438-EAC016B1D8CB}" dt="2023-02-16T10:58:25.241" v="7404" actId="20577"/>
        <pc:sldMkLst>
          <pc:docMk/>
          <pc:sldMk cId="2026749551" sldId="363"/>
        </pc:sldMkLst>
        <pc:spChg chg="mod">
          <ac:chgData name="BEN KHALFALLAH Hela ItimAsrScoVdf" userId="d55be94f-4073-46ba-88ef-465599598fde" providerId="ADAL" clId="{0003EAAE-A2E7-4E97-8438-EAC016B1D8CB}" dt="2023-02-15T12:28:11.476" v="1846" actId="14100"/>
          <ac:spMkLst>
            <pc:docMk/>
            <pc:sldMk cId="2026749551" sldId="363"/>
            <ac:spMk id="2" creationId="{2D554E04-5195-4036-B6EA-BD36DD56A5BD}"/>
          </ac:spMkLst>
        </pc:spChg>
        <pc:spChg chg="add del mod">
          <ac:chgData name="BEN KHALFALLAH Hela ItimAsrScoVdf" userId="d55be94f-4073-46ba-88ef-465599598fde" providerId="ADAL" clId="{0003EAAE-A2E7-4E97-8438-EAC016B1D8CB}" dt="2023-02-15T09:20:55.501" v="498" actId="26606"/>
          <ac:spMkLst>
            <pc:docMk/>
            <pc:sldMk cId="2026749551" sldId="363"/>
            <ac:spMk id="3" creationId="{52296596-7151-49A2-9EB3-A893C6FE69E1}"/>
          </ac:spMkLst>
        </pc:spChg>
        <pc:spChg chg="add del">
          <ac:chgData name="BEN KHALFALLAH Hela ItimAsrScoVdf" userId="d55be94f-4073-46ba-88ef-465599598fde" providerId="ADAL" clId="{0003EAAE-A2E7-4E97-8438-EAC016B1D8CB}" dt="2023-02-15T09:20:50.316" v="491" actId="26606"/>
          <ac:spMkLst>
            <pc:docMk/>
            <pc:sldMk cId="2026749551" sldId="363"/>
            <ac:spMk id="7" creationId="{B680D4D6-B06E-4316-8BBC-7A65A10AC853}"/>
          </ac:spMkLst>
        </pc:spChg>
        <pc:spChg chg="add del">
          <ac:chgData name="BEN KHALFALLAH Hela ItimAsrScoVdf" userId="d55be94f-4073-46ba-88ef-465599598fde" providerId="ADAL" clId="{0003EAAE-A2E7-4E97-8438-EAC016B1D8CB}" dt="2023-02-15T09:20:42.008" v="487" actId="26606"/>
          <ac:spMkLst>
            <pc:docMk/>
            <pc:sldMk cId="2026749551" sldId="363"/>
            <ac:spMk id="8" creationId="{C231BC10-541D-40A8-905F-581C4E22A0DA}"/>
          </ac:spMkLst>
        </pc:spChg>
        <pc:spChg chg="add del">
          <ac:chgData name="BEN KHALFALLAH Hela ItimAsrScoVdf" userId="d55be94f-4073-46ba-88ef-465599598fde" providerId="ADAL" clId="{0003EAAE-A2E7-4E97-8438-EAC016B1D8CB}" dt="2023-02-15T09:20:42.008" v="487" actId="26606"/>
          <ac:spMkLst>
            <pc:docMk/>
            <pc:sldMk cId="2026749551" sldId="363"/>
            <ac:spMk id="10" creationId="{E828F4DB-8F33-43D9-8DA0-22527C16031D}"/>
          </ac:spMkLst>
        </pc:spChg>
        <pc:spChg chg="add del">
          <ac:chgData name="BEN KHALFALLAH Hela ItimAsrScoVdf" userId="d55be94f-4073-46ba-88ef-465599598fde" providerId="ADAL" clId="{0003EAAE-A2E7-4E97-8438-EAC016B1D8CB}" dt="2023-02-15T09:20:50.316" v="491" actId="26606"/>
          <ac:spMkLst>
            <pc:docMk/>
            <pc:sldMk cId="2026749551" sldId="363"/>
            <ac:spMk id="11" creationId="{52296596-7151-49A2-9EB3-A893C6FE69E1}"/>
          </ac:spMkLst>
        </pc:spChg>
        <pc:spChg chg="add del">
          <ac:chgData name="BEN KHALFALLAH Hela ItimAsrScoVdf" userId="d55be94f-4073-46ba-88ef-465599598fde" providerId="ADAL" clId="{0003EAAE-A2E7-4E97-8438-EAC016B1D8CB}" dt="2023-02-15T09:20:50.316" v="491" actId="26606"/>
          <ac:spMkLst>
            <pc:docMk/>
            <pc:sldMk cId="2026749551" sldId="363"/>
            <ac:spMk id="12" creationId="{64016ABB-4F5D-4BFA-9406-7CD61399B6CC}"/>
          </ac:spMkLst>
        </pc:spChg>
        <pc:graphicFrameChg chg="add del">
          <ac:chgData name="BEN KHALFALLAH Hela ItimAsrScoVdf" userId="d55be94f-4073-46ba-88ef-465599598fde" providerId="ADAL" clId="{0003EAAE-A2E7-4E97-8438-EAC016B1D8CB}" dt="2023-02-15T09:20:43.064" v="489" actId="26606"/>
          <ac:graphicFrameMkLst>
            <pc:docMk/>
            <pc:sldMk cId="2026749551" sldId="363"/>
            <ac:graphicFrameMk id="5" creationId="{7B66D54E-ED66-F3C5-1639-9FE8A3C431B7}"/>
          </ac:graphicFrameMkLst>
        </pc:graphicFrameChg>
        <pc:graphicFrameChg chg="add del">
          <ac:chgData name="BEN KHALFALLAH Hela ItimAsrScoVdf" userId="d55be94f-4073-46ba-88ef-465599598fde" providerId="ADAL" clId="{0003EAAE-A2E7-4E97-8438-EAC016B1D8CB}" dt="2023-02-15T09:20:53.283" v="493" actId="26606"/>
          <ac:graphicFrameMkLst>
            <pc:docMk/>
            <pc:sldMk cId="2026749551" sldId="363"/>
            <ac:graphicFrameMk id="14" creationId="{3F0344B5-E228-2E26-3994-09DD37FA0300}"/>
          </ac:graphicFrameMkLst>
        </pc:graphicFrameChg>
        <pc:graphicFrameChg chg="add del">
          <ac:chgData name="BEN KHALFALLAH Hela ItimAsrScoVdf" userId="d55be94f-4073-46ba-88ef-465599598fde" providerId="ADAL" clId="{0003EAAE-A2E7-4E97-8438-EAC016B1D8CB}" dt="2023-02-15T09:20:54.107" v="495" actId="26606"/>
          <ac:graphicFrameMkLst>
            <pc:docMk/>
            <pc:sldMk cId="2026749551" sldId="363"/>
            <ac:graphicFrameMk id="16" creationId="{60CA22DA-59C3-6D8A-E7EC-0E83DBF81019}"/>
          </ac:graphicFrameMkLst>
        </pc:graphicFrameChg>
        <pc:graphicFrameChg chg="add del">
          <ac:chgData name="BEN KHALFALLAH Hela ItimAsrScoVdf" userId="d55be94f-4073-46ba-88ef-465599598fde" providerId="ADAL" clId="{0003EAAE-A2E7-4E97-8438-EAC016B1D8CB}" dt="2023-02-15T09:20:55.474" v="497" actId="26606"/>
          <ac:graphicFrameMkLst>
            <pc:docMk/>
            <pc:sldMk cId="2026749551" sldId="363"/>
            <ac:graphicFrameMk id="18" creationId="{9CC5BC07-A324-0E45-EAAE-723E90B6932B}"/>
          </ac:graphicFrameMkLst>
        </pc:graphicFrameChg>
        <pc:graphicFrameChg chg="add mod modGraphic">
          <ac:chgData name="BEN KHALFALLAH Hela ItimAsrScoVdf" userId="d55be94f-4073-46ba-88ef-465599598fde" providerId="ADAL" clId="{0003EAAE-A2E7-4E97-8438-EAC016B1D8CB}" dt="2023-02-16T10:58:25.241" v="7404" actId="20577"/>
          <ac:graphicFrameMkLst>
            <pc:docMk/>
            <pc:sldMk cId="2026749551" sldId="363"/>
            <ac:graphicFrameMk id="20" creationId="{60CA22DA-59C3-6D8A-E7EC-0E83DBF81019}"/>
          </ac:graphicFrameMkLst>
        </pc:graphicFrameChg>
        <pc:cxnChg chg="add del">
          <ac:chgData name="BEN KHALFALLAH Hela ItimAsrScoVdf" userId="d55be94f-4073-46ba-88ef-465599598fde" providerId="ADAL" clId="{0003EAAE-A2E7-4E97-8438-EAC016B1D8CB}" dt="2023-02-15T09:20:50.316" v="491" actId="26606"/>
          <ac:cxnSpMkLst>
            <pc:docMk/>
            <pc:sldMk cId="2026749551" sldId="363"/>
            <ac:cxnSpMk id="9" creationId="{ED72A37F-0C2F-473C-9D71-B80AEE71BF03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10:09:32.364" v="1030" actId="14826"/>
        <pc:sldMkLst>
          <pc:docMk/>
          <pc:sldMk cId="68480060" sldId="364"/>
        </pc:sldMkLst>
        <pc:spChg chg="mod">
          <ac:chgData name="BEN KHALFALLAH Hela ItimAsrScoVdf" userId="d55be94f-4073-46ba-88ef-465599598fde" providerId="ADAL" clId="{0003EAAE-A2E7-4E97-8438-EAC016B1D8CB}" dt="2023-02-15T09:22:54.325" v="519" actId="26606"/>
          <ac:spMkLst>
            <pc:docMk/>
            <pc:sldMk cId="68480060" sldId="364"/>
            <ac:spMk id="2" creationId="{52FC7183-05D0-448D-9502-ED15071B5DAC}"/>
          </ac:spMkLst>
        </pc:spChg>
        <pc:spChg chg="del">
          <ac:chgData name="BEN KHALFALLAH Hela ItimAsrScoVdf" userId="d55be94f-4073-46ba-88ef-465599598fde" providerId="ADAL" clId="{0003EAAE-A2E7-4E97-8438-EAC016B1D8CB}" dt="2023-02-15T09:22:36.542" v="517" actId="478"/>
          <ac:spMkLst>
            <pc:docMk/>
            <pc:sldMk cId="68480060" sldId="364"/>
            <ac:spMk id="3" creationId="{171EE4A1-5BE7-4095-A82A-BEC2444AE743}"/>
          </ac:spMkLst>
        </pc:spChg>
        <pc:spChg chg="add">
          <ac:chgData name="BEN KHALFALLAH Hela ItimAsrScoVdf" userId="d55be94f-4073-46ba-88ef-465599598fde" providerId="ADAL" clId="{0003EAAE-A2E7-4E97-8438-EAC016B1D8CB}" dt="2023-02-15T09:22:54.325" v="519" actId="26606"/>
          <ac:spMkLst>
            <pc:docMk/>
            <pc:sldMk cId="68480060" sldId="364"/>
            <ac:spMk id="9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09:22:54.325" v="519" actId="26606"/>
          <ac:spMkLst>
            <pc:docMk/>
            <pc:sldMk cId="68480060" sldId="364"/>
            <ac:spMk id="11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09:22:54.325" v="519" actId="26606"/>
          <ac:spMkLst>
            <pc:docMk/>
            <pc:sldMk cId="68480060" sldId="364"/>
            <ac:spMk id="13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5T10:09:32.364" v="1030" actId="14826"/>
          <ac:picMkLst>
            <pc:docMk/>
            <pc:sldMk cId="68480060" sldId="364"/>
            <ac:picMk id="6" creationId="{9646237D-7DF8-A039-8158-592AFB6CBAA1}"/>
          </ac:picMkLst>
        </pc:picChg>
      </pc:sldChg>
      <pc:sldChg chg="addSp delSp modSp new del mod setBg">
        <pc:chgData name="BEN KHALFALLAH Hela ItimAsrScoVdf" userId="d55be94f-4073-46ba-88ef-465599598fde" providerId="ADAL" clId="{0003EAAE-A2E7-4E97-8438-EAC016B1D8CB}" dt="2023-02-15T10:23:41.745" v="1087" actId="47"/>
        <pc:sldMkLst>
          <pc:docMk/>
          <pc:sldMk cId="589925184" sldId="365"/>
        </pc:sldMkLst>
        <pc:spChg chg="mod">
          <ac:chgData name="BEN KHALFALLAH Hela ItimAsrScoVdf" userId="d55be94f-4073-46ba-88ef-465599598fde" providerId="ADAL" clId="{0003EAAE-A2E7-4E97-8438-EAC016B1D8CB}" dt="2023-02-15T09:40:11.125" v="773" actId="26606"/>
          <ac:spMkLst>
            <pc:docMk/>
            <pc:sldMk cId="589925184" sldId="365"/>
            <ac:spMk id="2" creationId="{1C5F0E9D-30B5-43C4-8841-05BC4B9D804E}"/>
          </ac:spMkLst>
        </pc:spChg>
        <pc:spChg chg="add del mod">
          <ac:chgData name="BEN KHALFALLAH Hela ItimAsrScoVdf" userId="d55be94f-4073-46ba-88ef-465599598fde" providerId="ADAL" clId="{0003EAAE-A2E7-4E97-8438-EAC016B1D8CB}" dt="2023-02-15T09:30:13.126" v="630" actId="26606"/>
          <ac:spMkLst>
            <pc:docMk/>
            <pc:sldMk cId="589925184" sldId="365"/>
            <ac:spMk id="3" creationId="{977166A2-93EF-479A-8876-DF00AFFD4DE0}"/>
          </ac:spMkLst>
        </pc:spChg>
        <pc:spChg chg="add del">
          <ac:chgData name="BEN KHALFALLAH Hela ItimAsrScoVdf" userId="d55be94f-4073-46ba-88ef-465599598fde" providerId="ADAL" clId="{0003EAAE-A2E7-4E97-8438-EAC016B1D8CB}" dt="2023-02-15T09:40:11.125" v="773" actId="26606"/>
          <ac:spMkLst>
            <pc:docMk/>
            <pc:sldMk cId="589925184" sldId="365"/>
            <ac:spMk id="9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9:40:11.125" v="773" actId="26606"/>
          <ac:spMkLst>
            <pc:docMk/>
            <pc:sldMk cId="589925184" sldId="365"/>
            <ac:spMk id="10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9:40:11.125" v="773" actId="26606"/>
          <ac:spMkLst>
            <pc:docMk/>
            <pc:sldMk cId="589925184" sldId="365"/>
            <ac:spMk id="11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09:32:48.070" v="683" actId="26606"/>
          <ac:spMkLst>
            <pc:docMk/>
            <pc:sldMk cId="589925184" sldId="365"/>
            <ac:spMk id="12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09:32:48.070" v="683" actId="26606"/>
          <ac:spMkLst>
            <pc:docMk/>
            <pc:sldMk cId="589925184" sldId="365"/>
            <ac:spMk id="14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09:32:48.070" v="683" actId="26606"/>
          <ac:spMkLst>
            <pc:docMk/>
            <pc:sldMk cId="589925184" sldId="365"/>
            <ac:spMk id="16" creationId="{147F2B29-B632-4E36-A5BB-83F30E63A753}"/>
          </ac:spMkLst>
        </pc:spChg>
        <pc:graphicFrameChg chg="add del">
          <ac:chgData name="BEN KHALFALLAH Hela ItimAsrScoVdf" userId="d55be94f-4073-46ba-88ef-465599598fde" providerId="ADAL" clId="{0003EAAE-A2E7-4E97-8438-EAC016B1D8CB}" dt="2023-02-15T09:30:13.108" v="629" actId="26606"/>
          <ac:graphicFrameMkLst>
            <pc:docMk/>
            <pc:sldMk cId="589925184" sldId="365"/>
            <ac:graphicFrameMk id="5" creationId="{57A3C7A6-FE26-3479-0311-C18D14F74FB7}"/>
          </ac:graphicFrameMkLst>
        </pc:graphicFrameChg>
        <pc:graphicFrameChg chg="add mod modGraphic">
          <ac:chgData name="BEN KHALFALLAH Hela ItimAsrScoVdf" userId="d55be94f-4073-46ba-88ef-465599598fde" providerId="ADAL" clId="{0003EAAE-A2E7-4E97-8438-EAC016B1D8CB}" dt="2023-02-15T09:42:05.137" v="814" actId="20577"/>
          <ac:graphicFrameMkLst>
            <pc:docMk/>
            <pc:sldMk cId="589925184" sldId="365"/>
            <ac:graphicFrameMk id="7" creationId="{74F71B40-27CB-C167-3E4B-216FC6FF73C3}"/>
          </ac:graphicFrameMkLst>
        </pc:graphicFrameChg>
      </pc:sldChg>
      <pc:sldChg chg="addSp delSp modSp new del mod setBg">
        <pc:chgData name="BEN KHALFALLAH Hela ItimAsrScoVdf" userId="d55be94f-4073-46ba-88ef-465599598fde" providerId="ADAL" clId="{0003EAAE-A2E7-4E97-8438-EAC016B1D8CB}" dt="2023-02-15T09:40:28.073" v="774" actId="47"/>
        <pc:sldMkLst>
          <pc:docMk/>
          <pc:sldMk cId="3346121061" sldId="366"/>
        </pc:sldMkLst>
        <pc:spChg chg="mod">
          <ac:chgData name="BEN KHALFALLAH Hela ItimAsrScoVdf" userId="d55be94f-4073-46ba-88ef-465599598fde" providerId="ADAL" clId="{0003EAAE-A2E7-4E97-8438-EAC016B1D8CB}" dt="2023-02-15T09:34:33.391" v="727" actId="26606"/>
          <ac:spMkLst>
            <pc:docMk/>
            <pc:sldMk cId="3346121061" sldId="366"/>
            <ac:spMk id="2" creationId="{82DFF79D-85E5-4D22-A093-1C1728D73CD3}"/>
          </ac:spMkLst>
        </pc:spChg>
        <pc:spChg chg="mod">
          <ac:chgData name="BEN KHALFALLAH Hela ItimAsrScoVdf" userId="d55be94f-4073-46ba-88ef-465599598fde" providerId="ADAL" clId="{0003EAAE-A2E7-4E97-8438-EAC016B1D8CB}" dt="2023-02-15T09:35:25.238" v="732" actId="207"/>
          <ac:spMkLst>
            <pc:docMk/>
            <pc:sldMk cId="3346121061" sldId="366"/>
            <ac:spMk id="3" creationId="{9CCA1F90-C041-49EF-A40D-5978FFA0CE77}"/>
          </ac:spMkLst>
        </pc:spChg>
        <pc:picChg chg="add del">
          <ac:chgData name="BEN KHALFALLAH Hela ItimAsrScoVdf" userId="d55be94f-4073-46ba-88ef-465599598fde" providerId="ADAL" clId="{0003EAAE-A2E7-4E97-8438-EAC016B1D8CB}" dt="2023-02-15T09:34:32.215" v="724" actId="26606"/>
          <ac:picMkLst>
            <pc:docMk/>
            <pc:sldMk cId="3346121061" sldId="366"/>
            <ac:picMk id="7" creationId="{B994C4EC-EAFF-9B0A-EA21-1B4E6E828EE1}"/>
          </ac:picMkLst>
        </pc:picChg>
        <pc:picChg chg="add del">
          <ac:chgData name="BEN KHALFALLAH Hela ItimAsrScoVdf" userId="d55be94f-4073-46ba-88ef-465599598fde" providerId="ADAL" clId="{0003EAAE-A2E7-4E97-8438-EAC016B1D8CB}" dt="2023-02-15T09:34:33.382" v="726" actId="26606"/>
          <ac:picMkLst>
            <pc:docMk/>
            <pc:sldMk cId="3346121061" sldId="366"/>
            <ac:picMk id="9" creationId="{36938FB6-E926-97DB-A9E8-80A97E03A611}"/>
          </ac:picMkLst>
        </pc:picChg>
        <pc:picChg chg="add mod">
          <ac:chgData name="BEN KHALFALLAH Hela ItimAsrScoVdf" userId="d55be94f-4073-46ba-88ef-465599598fde" providerId="ADAL" clId="{0003EAAE-A2E7-4E97-8438-EAC016B1D8CB}" dt="2023-02-15T09:34:59.086" v="729" actId="27957"/>
          <ac:picMkLst>
            <pc:docMk/>
            <pc:sldMk cId="3346121061" sldId="366"/>
            <ac:picMk id="11" creationId="{B994C4EC-EAFF-9B0A-EA21-1B4E6E828EE1}"/>
          </ac:picMkLst>
        </pc:picChg>
      </pc:sldChg>
      <pc:sldChg chg="addSp delSp modSp new mod setBg setClrOvrMap">
        <pc:chgData name="BEN KHALFALLAH Hela ItimAsrScoVdf" userId="d55be94f-4073-46ba-88ef-465599598fde" providerId="ADAL" clId="{0003EAAE-A2E7-4E97-8438-EAC016B1D8CB}" dt="2023-02-15T12:50:37.694" v="1879" actId="1076"/>
        <pc:sldMkLst>
          <pc:docMk/>
          <pc:sldMk cId="1287433241" sldId="367"/>
        </pc:sldMkLst>
        <pc:spChg chg="mod">
          <ac:chgData name="BEN KHALFALLAH Hela ItimAsrScoVdf" userId="d55be94f-4073-46ba-88ef-465599598fde" providerId="ADAL" clId="{0003EAAE-A2E7-4E97-8438-EAC016B1D8CB}" dt="2023-02-15T12:49:15.920" v="1862" actId="26606"/>
          <ac:spMkLst>
            <pc:docMk/>
            <pc:sldMk cId="1287433241" sldId="367"/>
            <ac:spMk id="2" creationId="{897D764B-939A-4DE8-B3A2-AA83AC8478DF}"/>
          </ac:spMkLst>
        </pc:spChg>
        <pc:spChg chg="add del mod ord">
          <ac:chgData name="BEN KHALFALLAH Hela ItimAsrScoVdf" userId="d55be94f-4073-46ba-88ef-465599598fde" providerId="ADAL" clId="{0003EAAE-A2E7-4E97-8438-EAC016B1D8CB}" dt="2023-02-15T12:50:08.628" v="1873" actId="1076"/>
          <ac:spMkLst>
            <pc:docMk/>
            <pc:sldMk cId="1287433241" sldId="367"/>
            <ac:spMk id="3" creationId="{0A3DB7D7-3C74-49F9-B4EB-B41327446BBB}"/>
          </ac:spMkLst>
        </pc:spChg>
        <pc:spChg chg="add del">
          <ac:chgData name="BEN KHALFALLAH Hela ItimAsrScoVdf" userId="d55be94f-4073-46ba-88ef-465599598fde" providerId="ADAL" clId="{0003EAAE-A2E7-4E97-8438-EAC016B1D8CB}" dt="2023-02-15T12:11:37.725" v="1803" actId="26606"/>
          <ac:spMkLst>
            <pc:docMk/>
            <pc:sldMk cId="1287433241" sldId="367"/>
            <ac:spMk id="1031" creationId="{92CE7192-9926-4B6A-A377-FB1A2628C31F}"/>
          </ac:spMkLst>
        </pc:spChg>
        <pc:spChg chg="add del">
          <ac:chgData name="BEN KHALFALLAH Hela ItimAsrScoVdf" userId="d55be94f-4073-46ba-88ef-465599598fde" providerId="ADAL" clId="{0003EAAE-A2E7-4E97-8438-EAC016B1D8CB}" dt="2023-02-15T12:49:15.920" v="1862" actId="26606"/>
          <ac:spMkLst>
            <pc:docMk/>
            <pc:sldMk cId="1287433241" sldId="367"/>
            <ac:spMk id="1032" creationId="{241355E4-BBC8-4D91-B98F-520161421DED}"/>
          </ac:spMkLst>
        </pc:spChg>
        <pc:spChg chg="add del">
          <ac:chgData name="BEN KHALFALLAH Hela ItimAsrScoVdf" userId="d55be94f-4073-46ba-88ef-465599598fde" providerId="ADAL" clId="{0003EAAE-A2E7-4E97-8438-EAC016B1D8CB}" dt="2023-02-15T12:48:01.338" v="1857" actId="26606"/>
          <ac:spMkLst>
            <pc:docMk/>
            <pc:sldMk cId="1287433241" sldId="367"/>
            <ac:spMk id="1033" creationId="{241355E4-BBC8-4D91-B98F-520161421DED}"/>
          </ac:spMkLst>
        </pc:spChg>
        <pc:spChg chg="add del">
          <ac:chgData name="BEN KHALFALLAH Hela ItimAsrScoVdf" userId="d55be94f-4073-46ba-88ef-465599598fde" providerId="ADAL" clId="{0003EAAE-A2E7-4E97-8438-EAC016B1D8CB}" dt="2023-02-15T12:49:15.920" v="1862" actId="26606"/>
          <ac:spMkLst>
            <pc:docMk/>
            <pc:sldMk cId="1287433241" sldId="367"/>
            <ac:spMk id="1034" creationId="{8B5ACD8B-6472-4DA1-A73E-FDEE7479FB2E}"/>
          </ac:spMkLst>
        </pc:spChg>
        <pc:spChg chg="add del">
          <ac:chgData name="BEN KHALFALLAH Hela ItimAsrScoVdf" userId="d55be94f-4073-46ba-88ef-465599598fde" providerId="ADAL" clId="{0003EAAE-A2E7-4E97-8438-EAC016B1D8CB}" dt="2023-02-15T12:48:01.338" v="1857" actId="26606"/>
          <ac:spMkLst>
            <pc:docMk/>
            <pc:sldMk cId="1287433241" sldId="367"/>
            <ac:spMk id="1035" creationId="{8B5ACD8B-6472-4DA1-A73E-FDEE7479FB2E}"/>
          </ac:spMkLst>
        </pc:spChg>
        <pc:spChg chg="add del">
          <ac:chgData name="BEN KHALFALLAH Hela ItimAsrScoVdf" userId="d55be94f-4073-46ba-88ef-465599598fde" providerId="ADAL" clId="{0003EAAE-A2E7-4E97-8438-EAC016B1D8CB}" dt="2023-02-15T12:48:01.338" v="1857" actId="26606"/>
          <ac:spMkLst>
            <pc:docMk/>
            <pc:sldMk cId="1287433241" sldId="367"/>
            <ac:spMk id="1037" creationId="{D5CD9A4E-BB63-4352-A792-45E1F1402A81}"/>
          </ac:spMkLst>
        </pc:spChg>
        <pc:spChg chg="add del">
          <ac:chgData name="BEN KHALFALLAH Hela ItimAsrScoVdf" userId="d55be94f-4073-46ba-88ef-465599598fde" providerId="ADAL" clId="{0003EAAE-A2E7-4E97-8438-EAC016B1D8CB}" dt="2023-02-15T12:49:15.920" v="1862" actId="26606"/>
          <ac:spMkLst>
            <pc:docMk/>
            <pc:sldMk cId="1287433241" sldId="367"/>
            <ac:spMk id="1039" creationId="{D5CD9A4E-BB63-4352-A792-45E1F1402A81}"/>
          </ac:spMkLst>
        </pc:spChg>
        <pc:picChg chg="add mod ord">
          <ac:chgData name="BEN KHALFALLAH Hela ItimAsrScoVdf" userId="d55be94f-4073-46ba-88ef-465599598fde" providerId="ADAL" clId="{0003EAAE-A2E7-4E97-8438-EAC016B1D8CB}" dt="2023-02-15T12:50:32.546" v="1878" actId="1076"/>
          <ac:picMkLst>
            <pc:docMk/>
            <pc:sldMk cId="1287433241" sldId="367"/>
            <ac:picMk id="4" creationId="{1614C04A-C55E-41E7-A2C3-E8F6540D5CE2}"/>
          </ac:picMkLst>
        </pc:picChg>
        <pc:picChg chg="add del mod">
          <ac:chgData name="BEN KHALFALLAH Hela ItimAsrScoVdf" userId="d55be94f-4073-46ba-88ef-465599598fde" providerId="ADAL" clId="{0003EAAE-A2E7-4E97-8438-EAC016B1D8CB}" dt="2023-02-15T12:11:42.075" v="1807"/>
          <ac:picMkLst>
            <pc:docMk/>
            <pc:sldMk cId="1287433241" sldId="367"/>
            <ac:picMk id="5" creationId="{40929834-52D3-4FCF-A266-13464227A339}"/>
          </ac:picMkLst>
        </pc:picChg>
        <pc:picChg chg="add del mod">
          <ac:chgData name="BEN KHALFALLAH Hela ItimAsrScoVdf" userId="d55be94f-4073-46ba-88ef-465599598fde" providerId="ADAL" clId="{0003EAAE-A2E7-4E97-8438-EAC016B1D8CB}" dt="2023-02-15T12:11:41.624" v="1806"/>
          <ac:picMkLst>
            <pc:docMk/>
            <pc:sldMk cId="1287433241" sldId="367"/>
            <ac:picMk id="6" creationId="{00AC2C41-6EB0-4FD7-A1D2-4634EF5A727D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12:49:30.681" v="1863" actId="21"/>
          <ac:picMkLst>
            <pc:docMk/>
            <pc:sldMk cId="1287433241" sldId="367"/>
            <ac:picMk id="7" creationId="{0BE695F9-90B2-4311-848E-D7475A5FB08D}"/>
          </ac:picMkLst>
        </pc:picChg>
        <pc:picChg chg="add mod">
          <ac:chgData name="BEN KHALFALLAH Hela ItimAsrScoVdf" userId="d55be94f-4073-46ba-88ef-465599598fde" providerId="ADAL" clId="{0003EAAE-A2E7-4E97-8438-EAC016B1D8CB}" dt="2023-02-15T12:50:10.390" v="1874" actId="1076"/>
          <ac:picMkLst>
            <pc:docMk/>
            <pc:sldMk cId="1287433241" sldId="367"/>
            <ac:picMk id="15" creationId="{99A53DF6-CDB9-4674-9612-0996D493A5BE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12:47:42.188" v="1854" actId="21"/>
          <ac:picMkLst>
            <pc:docMk/>
            <pc:sldMk cId="1287433241" sldId="367"/>
            <ac:picMk id="1026" creationId="{8E785538-B273-48BE-B5AB-57717953DA99}"/>
          </ac:picMkLst>
        </pc:picChg>
        <pc:picChg chg="add mod ord">
          <ac:chgData name="BEN KHALFALLAH Hela ItimAsrScoVdf" userId="d55be94f-4073-46ba-88ef-465599598fde" providerId="ADAL" clId="{0003EAAE-A2E7-4E97-8438-EAC016B1D8CB}" dt="2023-02-15T12:50:37.694" v="1879" actId="1076"/>
          <ac:picMkLst>
            <pc:docMk/>
            <pc:sldMk cId="1287433241" sldId="367"/>
            <ac:picMk id="1028" creationId="{585A452B-92C6-4D12-B707-B952E47921C6}"/>
          </ac:picMkLst>
        </pc:picChg>
        <pc:picChg chg="add mod">
          <ac:chgData name="BEN KHALFALLAH Hela ItimAsrScoVdf" userId="d55be94f-4073-46ba-88ef-465599598fde" providerId="ADAL" clId="{0003EAAE-A2E7-4E97-8438-EAC016B1D8CB}" dt="2023-02-15T12:49:53.864" v="1867" actId="1076"/>
          <ac:picMkLst>
            <pc:docMk/>
            <pc:sldMk cId="1287433241" sldId="367"/>
            <ac:picMk id="1030" creationId="{95821324-936F-46E1-8DD5-BD6E9EF89EE8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5T13:13:55.206" v="1963"/>
        <pc:sldMkLst>
          <pc:docMk/>
          <pc:sldMk cId="925038393" sldId="368"/>
        </pc:sldMkLst>
        <pc:spChg chg="mod">
          <ac:chgData name="BEN KHALFALLAH Hela ItimAsrScoVdf" userId="d55be94f-4073-46ba-88ef-465599598fde" providerId="ADAL" clId="{0003EAAE-A2E7-4E97-8438-EAC016B1D8CB}" dt="2023-02-15T09:51:24.568" v="947" actId="20577"/>
          <ac:spMkLst>
            <pc:docMk/>
            <pc:sldMk cId="925038393" sldId="368"/>
            <ac:spMk id="2" creationId="{373C93F3-0094-4180-8FFE-67B9B27C2C8E}"/>
          </ac:spMkLst>
        </pc:spChg>
        <pc:spChg chg="del mod">
          <ac:chgData name="BEN KHALFALLAH Hela ItimAsrScoVdf" userId="d55be94f-4073-46ba-88ef-465599598fde" providerId="ADAL" clId="{0003EAAE-A2E7-4E97-8438-EAC016B1D8CB}" dt="2023-02-15T09:58:45.548" v="1004" actId="478"/>
          <ac:spMkLst>
            <pc:docMk/>
            <pc:sldMk cId="925038393" sldId="368"/>
            <ac:spMk id="3" creationId="{3D18BA4B-3D32-4E59-91A9-047A2F93ACCD}"/>
          </ac:spMkLst>
        </pc:spChg>
        <pc:spChg chg="add del">
          <ac:chgData name="BEN KHALFALLAH Hela ItimAsrScoVdf" userId="d55be94f-4073-46ba-88ef-465599598fde" providerId="ADAL" clId="{0003EAAE-A2E7-4E97-8438-EAC016B1D8CB}" dt="2023-02-15T12:54:09.009" v="1886"/>
          <ac:spMkLst>
            <pc:docMk/>
            <pc:sldMk cId="925038393" sldId="368"/>
            <ac:spMk id="3" creationId="{83AEB1F8-E90C-4EC4-8DA7-3349FA65E716}"/>
          </ac:spMkLst>
        </pc:spChg>
        <pc:spChg chg="add mod">
          <ac:chgData name="BEN KHALFALLAH Hela ItimAsrScoVdf" userId="d55be94f-4073-46ba-88ef-465599598fde" providerId="ADAL" clId="{0003EAAE-A2E7-4E97-8438-EAC016B1D8CB}" dt="2023-02-15T13:13:15.754" v="1958" actId="208"/>
          <ac:spMkLst>
            <pc:docMk/>
            <pc:sldMk cId="925038393" sldId="368"/>
            <ac:spMk id="4" creationId="{251210AA-8E9A-4069-88CE-285B3EF0B355}"/>
          </ac:spMkLst>
        </pc:spChg>
        <pc:spChg chg="add del mod">
          <ac:chgData name="BEN KHALFALLAH Hela ItimAsrScoVdf" userId="d55be94f-4073-46ba-88ef-465599598fde" providerId="ADAL" clId="{0003EAAE-A2E7-4E97-8438-EAC016B1D8CB}" dt="2023-02-15T09:58:47.366" v="1005" actId="478"/>
          <ac:spMkLst>
            <pc:docMk/>
            <pc:sldMk cId="925038393" sldId="368"/>
            <ac:spMk id="5" creationId="{060E29FD-7448-4E6B-95E7-B059E327A1BD}"/>
          </ac:spMkLst>
        </pc:spChg>
        <pc:spChg chg="add del mod">
          <ac:chgData name="BEN KHALFALLAH Hela ItimAsrScoVdf" userId="d55be94f-4073-46ba-88ef-465599598fde" providerId="ADAL" clId="{0003EAAE-A2E7-4E97-8438-EAC016B1D8CB}" dt="2023-02-15T13:02:24.620" v="1925" actId="478"/>
          <ac:spMkLst>
            <pc:docMk/>
            <pc:sldMk cId="925038393" sldId="368"/>
            <ac:spMk id="7" creationId="{B8790E43-15BA-4B43-9DB8-2E14E969B1C6}"/>
          </ac:spMkLst>
        </pc:spChg>
        <pc:spChg chg="add mod">
          <ac:chgData name="BEN KHALFALLAH Hela ItimAsrScoVdf" userId="d55be94f-4073-46ba-88ef-465599598fde" providerId="ADAL" clId="{0003EAAE-A2E7-4E97-8438-EAC016B1D8CB}" dt="2023-02-15T13:13:34.228" v="1961" actId="120"/>
          <ac:spMkLst>
            <pc:docMk/>
            <pc:sldMk cId="925038393" sldId="368"/>
            <ac:spMk id="8" creationId="{9422AD4B-432F-473F-BF2D-8FA39A563126}"/>
          </ac:spMkLst>
        </pc:spChg>
        <pc:picChg chg="add del mod">
          <ac:chgData name="BEN KHALFALLAH Hela ItimAsrScoVdf" userId="d55be94f-4073-46ba-88ef-465599598fde" providerId="ADAL" clId="{0003EAAE-A2E7-4E97-8438-EAC016B1D8CB}" dt="2023-02-15T09:57:41.156" v="995"/>
          <ac:picMkLst>
            <pc:docMk/>
            <pc:sldMk cId="925038393" sldId="368"/>
            <ac:picMk id="6" creationId="{381F2240-5FC5-4A35-9A05-2515B0BDA85E}"/>
          </ac:picMkLst>
        </pc:picChg>
        <pc:picChg chg="add del mod">
          <ac:chgData name="BEN KHALFALLAH Hela ItimAsrScoVdf" userId="d55be94f-4073-46ba-88ef-465599598fde" providerId="ADAL" clId="{0003EAAE-A2E7-4E97-8438-EAC016B1D8CB}" dt="2023-02-15T12:53:30.810" v="1880" actId="478"/>
          <ac:picMkLst>
            <pc:docMk/>
            <pc:sldMk cId="925038393" sldId="368"/>
            <ac:picMk id="11" creationId="{5BD169ED-6DFE-4B1A-A25E-3B3BBBA4FBD6}"/>
          </ac:picMkLst>
        </pc:picChg>
        <pc:picChg chg="add del mod">
          <ac:chgData name="BEN KHALFALLAH Hela ItimAsrScoVdf" userId="d55be94f-4073-46ba-88ef-465599598fde" providerId="ADAL" clId="{0003EAAE-A2E7-4E97-8438-EAC016B1D8CB}" dt="2023-02-15T13:02:20.222" v="1924" actId="478"/>
          <ac:picMkLst>
            <pc:docMk/>
            <pc:sldMk cId="925038393" sldId="368"/>
            <ac:picMk id="2050" creationId="{5C191A64-EF6F-49DE-A89E-E273D5E1D61D}"/>
          </ac:picMkLst>
        </pc:picChg>
        <pc:picChg chg="add del mod">
          <ac:chgData name="BEN KHALFALLAH Hela ItimAsrScoVdf" userId="d55be94f-4073-46ba-88ef-465599598fde" providerId="ADAL" clId="{0003EAAE-A2E7-4E97-8438-EAC016B1D8CB}" dt="2023-02-15T09:58:24.987" v="1001" actId="478"/>
          <ac:picMkLst>
            <pc:docMk/>
            <pc:sldMk cId="925038393" sldId="368"/>
            <ac:picMk id="2050" creationId="{9FBA7A42-EE4C-4AE3-B0C9-E131E3E4F7B1}"/>
          </ac:picMkLst>
        </pc:picChg>
        <pc:picChg chg="add del mod">
          <ac:chgData name="BEN KHALFALLAH Hela ItimAsrScoVdf" userId="d55be94f-4073-46ba-88ef-465599598fde" providerId="ADAL" clId="{0003EAAE-A2E7-4E97-8438-EAC016B1D8CB}" dt="2023-02-15T10:33:16.704" v="1225" actId="21"/>
          <ac:picMkLst>
            <pc:docMk/>
            <pc:sldMk cId="925038393" sldId="368"/>
            <ac:picMk id="2052" creationId="{6634D42F-7A8C-4C6E-B792-A12A1FB8868B}"/>
          </ac:picMkLst>
        </pc:picChg>
        <pc:picChg chg="add del">
          <ac:chgData name="BEN KHALFALLAH Hela ItimAsrScoVdf" userId="d55be94f-4073-46ba-88ef-465599598fde" providerId="ADAL" clId="{0003EAAE-A2E7-4E97-8438-EAC016B1D8CB}" dt="2023-02-15T13:10:23.550" v="1938" actId="478"/>
          <ac:picMkLst>
            <pc:docMk/>
            <pc:sldMk cId="925038393" sldId="368"/>
            <ac:picMk id="2054" creationId="{C13CDC9C-960D-4213-BAE0-DB1CA80296C6}"/>
          </ac:picMkLst>
        </pc:picChg>
        <pc:picChg chg="add del mod">
          <ac:chgData name="BEN KHALFALLAH Hela ItimAsrScoVdf" userId="d55be94f-4073-46ba-88ef-465599598fde" providerId="ADAL" clId="{0003EAAE-A2E7-4E97-8438-EAC016B1D8CB}" dt="2023-02-15T10:33:30.011" v="1229" actId="21"/>
          <ac:picMkLst>
            <pc:docMk/>
            <pc:sldMk cId="925038393" sldId="368"/>
            <ac:picMk id="2054" creationId="{C40EC8F5-D900-4B71-A6ED-D8DB7B339B41}"/>
          </ac:picMkLst>
        </pc:picChg>
        <pc:picChg chg="add mod">
          <ac:chgData name="BEN KHALFALLAH Hela ItimAsrScoVdf" userId="d55be94f-4073-46ba-88ef-465599598fde" providerId="ADAL" clId="{0003EAAE-A2E7-4E97-8438-EAC016B1D8CB}" dt="2023-02-15T13:12:02.397" v="1948" actId="1076"/>
          <ac:picMkLst>
            <pc:docMk/>
            <pc:sldMk cId="925038393" sldId="368"/>
            <ac:picMk id="2056" creationId="{0B2EDCE8-3F3F-4F62-82AF-0353FB5FBAD2}"/>
          </ac:picMkLst>
        </pc:picChg>
        <pc:cxnChg chg="add mod">
          <ac:chgData name="BEN KHALFALLAH Hela ItimAsrScoVdf" userId="d55be94f-4073-46ba-88ef-465599598fde" providerId="ADAL" clId="{0003EAAE-A2E7-4E97-8438-EAC016B1D8CB}" dt="2023-02-15T13:13:55.206" v="1963"/>
          <ac:cxnSpMkLst>
            <pc:docMk/>
            <pc:sldMk cId="925038393" sldId="368"/>
            <ac:cxnSpMk id="6" creationId="{20EA0896-E176-4FF1-AADD-52BA86FE740C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13:15:24.592" v="1969" actId="14100"/>
        <pc:sldMkLst>
          <pc:docMk/>
          <pc:sldMk cId="2101775577" sldId="369"/>
        </pc:sldMkLst>
        <pc:spChg chg="add del mod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2" creationId="{E7CE63F1-0378-4A93-9947-C78550F85A7B}"/>
          </ac:spMkLst>
        </pc:spChg>
        <pc:spChg chg="del mod">
          <ac:chgData name="BEN KHALFALLAH Hela ItimAsrScoVdf" userId="d55be94f-4073-46ba-88ef-465599598fde" providerId="ADAL" clId="{0003EAAE-A2E7-4E97-8438-EAC016B1D8CB}" dt="2023-02-15T13:01:24.015" v="1911" actId="21"/>
          <ac:spMkLst>
            <pc:docMk/>
            <pc:sldMk cId="2101775577" sldId="369"/>
            <ac:spMk id="3" creationId="{488875A5-E50B-431C-B65B-B223E100DDE4}"/>
          </ac:spMkLst>
        </pc:spChg>
        <pc:spChg chg="add del mod">
          <ac:chgData name="BEN KHALFALLAH Hela ItimAsrScoVdf" userId="d55be94f-4073-46ba-88ef-465599598fde" providerId="ADAL" clId="{0003EAAE-A2E7-4E97-8438-EAC016B1D8CB}" dt="2023-02-15T13:01:26.283" v="1912" actId="478"/>
          <ac:spMkLst>
            <pc:docMk/>
            <pc:sldMk cId="2101775577" sldId="369"/>
            <ac:spMk id="6" creationId="{2BFF3A69-0088-494A-906B-87B87592C0FB}"/>
          </ac:spMkLst>
        </pc:spChg>
        <pc:spChg chg="add del">
          <ac:chgData name="BEN KHALFALLAH Hela ItimAsrScoVdf" userId="d55be94f-4073-46ba-88ef-465599598fde" providerId="ADAL" clId="{0003EAAE-A2E7-4E97-8438-EAC016B1D8CB}" dt="2023-02-15T09:47:18.535" v="856" actId="22"/>
          <ac:spMkLst>
            <pc:docMk/>
            <pc:sldMk cId="2101775577" sldId="369"/>
            <ac:spMk id="6" creationId="{2FA668FB-548D-4FD4-883B-7675B9C0E770}"/>
          </ac:spMkLst>
        </pc:spChg>
        <pc:spChg chg="add del mod">
          <ac:chgData name="BEN KHALFALLAH Hela ItimAsrScoVdf" userId="d55be94f-4073-46ba-88ef-465599598fde" providerId="ADAL" clId="{0003EAAE-A2E7-4E97-8438-EAC016B1D8CB}" dt="2023-02-15T09:47:51.185" v="866" actId="21"/>
          <ac:spMkLst>
            <pc:docMk/>
            <pc:sldMk cId="2101775577" sldId="369"/>
            <ac:spMk id="8" creationId="{4E229819-B9F4-42ED-AF32-81EC957A15C8}"/>
          </ac:spMkLst>
        </pc:spChg>
        <pc:spChg chg="add del mod">
          <ac:chgData name="BEN KHALFALLAH Hela ItimAsrScoVdf" userId="d55be94f-4073-46ba-88ef-465599598fde" providerId="ADAL" clId="{0003EAAE-A2E7-4E97-8438-EAC016B1D8CB}" dt="2023-02-15T09:49:05.062" v="879" actId="478"/>
          <ac:spMkLst>
            <pc:docMk/>
            <pc:sldMk cId="2101775577" sldId="369"/>
            <ac:spMk id="9" creationId="{9D7BC0F1-3E85-4E08-BC64-E37505FC65FC}"/>
          </ac:spMkLst>
        </pc:spChg>
        <pc:spChg chg="add mod">
          <ac:chgData name="BEN KHALFALLAH Hela ItimAsrScoVdf" userId="d55be94f-4073-46ba-88ef-465599598fde" providerId="ADAL" clId="{0003EAAE-A2E7-4E97-8438-EAC016B1D8CB}" dt="2023-02-15T13:14:39.884" v="1968" actId="1076"/>
          <ac:spMkLst>
            <pc:docMk/>
            <pc:sldMk cId="2101775577" sldId="369"/>
            <ac:spMk id="10" creationId="{33E650C5-1EBE-485E-96E1-C6EDB7800E9E}"/>
          </ac:spMkLst>
        </pc:spChg>
        <pc:spChg chg="add mod">
          <ac:chgData name="BEN KHALFALLAH Hela ItimAsrScoVdf" userId="d55be94f-4073-46ba-88ef-465599598fde" providerId="ADAL" clId="{0003EAAE-A2E7-4E97-8438-EAC016B1D8CB}" dt="2023-02-15T13:15:24.592" v="1969" actId="14100"/>
          <ac:spMkLst>
            <pc:docMk/>
            <pc:sldMk cId="2101775577" sldId="369"/>
            <ac:spMk id="16" creationId="{FB5AACCF-0377-44B8-B908-029242532992}"/>
          </ac:spMkLst>
        </pc:spChg>
        <pc:spChg chg="add del mod">
          <ac:chgData name="BEN KHALFALLAH Hela ItimAsrScoVdf" userId="d55be94f-4073-46ba-88ef-465599598fde" providerId="ADAL" clId="{0003EAAE-A2E7-4E97-8438-EAC016B1D8CB}" dt="2023-02-15T09:49:53.725" v="899" actId="478"/>
          <ac:spMkLst>
            <pc:docMk/>
            <pc:sldMk cId="2101775577" sldId="369"/>
            <ac:spMk id="29" creationId="{2BCFFC09-87C6-42F8-BCFF-9CF39C6745AE}"/>
          </ac:spMkLst>
        </pc:spChg>
        <pc:spChg chg="add del">
          <ac:chgData name="BEN KHALFALLAH Hela ItimAsrScoVdf" userId="d55be94f-4073-46ba-88ef-465599598fde" providerId="ADAL" clId="{0003EAAE-A2E7-4E97-8438-EAC016B1D8CB}" dt="2023-02-15T09:49:27.388" v="884" actId="26606"/>
          <ac:spMkLst>
            <pc:docMk/>
            <pc:sldMk cId="2101775577" sldId="369"/>
            <ac:spMk id="3076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09:49:27.388" v="884" actId="26606"/>
          <ac:spMkLst>
            <pc:docMk/>
            <pc:sldMk cId="2101775577" sldId="369"/>
            <ac:spMk id="3077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09:49:27.388" v="884" actId="26606"/>
          <ac:spMkLst>
            <pc:docMk/>
            <pc:sldMk cId="2101775577" sldId="369"/>
            <ac:spMk id="3078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09:48:18.040" v="868" actId="26606"/>
          <ac:spMkLst>
            <pc:docMk/>
            <pc:sldMk cId="2101775577" sldId="369"/>
            <ac:spMk id="3079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09:49:27.388" v="884" actId="26606"/>
          <ac:spMkLst>
            <pc:docMk/>
            <pc:sldMk cId="2101775577" sldId="369"/>
            <ac:spMk id="3080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09:48:18.040" v="868" actId="26606"/>
          <ac:spMkLst>
            <pc:docMk/>
            <pc:sldMk cId="2101775577" sldId="369"/>
            <ac:spMk id="3081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09:49:27.388" v="884" actId="26606"/>
          <ac:spMkLst>
            <pc:docMk/>
            <pc:sldMk cId="2101775577" sldId="369"/>
            <ac:spMk id="3082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09:48:18.040" v="868" actId="26606"/>
          <ac:spMkLst>
            <pc:docMk/>
            <pc:sldMk cId="2101775577" sldId="369"/>
            <ac:spMk id="3083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09:49:31.331" v="886" actId="26606"/>
          <ac:spMkLst>
            <pc:docMk/>
            <pc:sldMk cId="2101775577" sldId="369"/>
            <ac:spMk id="3084" creationId="{126ADEF2-2BA7-419F-A580-9C6541A73B57}"/>
          </ac:spMkLst>
        </pc:spChg>
        <pc:spChg chg="add del">
          <ac:chgData name="BEN KHALFALLAH Hela ItimAsrScoVdf" userId="d55be94f-4073-46ba-88ef-465599598fde" providerId="ADAL" clId="{0003EAAE-A2E7-4E97-8438-EAC016B1D8CB}" dt="2023-02-15T09:48:18.040" v="868" actId="26606"/>
          <ac:spMkLst>
            <pc:docMk/>
            <pc:sldMk cId="2101775577" sldId="369"/>
            <ac:spMk id="3085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09:49:31.331" v="886" actId="26606"/>
          <ac:spMkLst>
            <pc:docMk/>
            <pc:sldMk cId="2101775577" sldId="369"/>
            <ac:spMk id="3086" creationId="{2B146248-6675-4D3A-B34A-7363E28C91FE}"/>
          </ac:spMkLst>
        </pc:spChg>
        <pc:spChg chg="add del">
          <ac:chgData name="BEN KHALFALLAH Hela ItimAsrScoVdf" userId="d55be94f-4073-46ba-88ef-465599598fde" providerId="ADAL" clId="{0003EAAE-A2E7-4E97-8438-EAC016B1D8CB}" dt="2023-02-15T09:48:18.040" v="868" actId="26606"/>
          <ac:spMkLst>
            <pc:docMk/>
            <pc:sldMk cId="2101775577" sldId="369"/>
            <ac:spMk id="3087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09:49:31.331" v="886" actId="26606"/>
          <ac:spMkLst>
            <pc:docMk/>
            <pc:sldMk cId="2101775577" sldId="369"/>
            <ac:spMk id="3088" creationId="{D4A29828-0E9F-418B-A95D-A7D6ABF1C717}"/>
          </ac:spMkLst>
        </pc:spChg>
        <pc:spChg chg="add del">
          <ac:chgData name="BEN KHALFALLAH Hela ItimAsrScoVdf" userId="d55be94f-4073-46ba-88ef-465599598fde" providerId="ADAL" clId="{0003EAAE-A2E7-4E97-8438-EAC016B1D8CB}" dt="2023-02-15T09:49:05.604" v="880" actId="26606"/>
          <ac:spMkLst>
            <pc:docMk/>
            <pc:sldMk cId="2101775577" sldId="369"/>
            <ac:spMk id="3089" creationId="{126ADEF2-2BA7-419F-A580-9C6541A73B57}"/>
          </ac:spMkLst>
        </pc:spChg>
        <pc:spChg chg="add del">
          <ac:chgData name="BEN KHALFALLAH Hela ItimAsrScoVdf" userId="d55be94f-4073-46ba-88ef-465599598fde" providerId="ADAL" clId="{0003EAAE-A2E7-4E97-8438-EAC016B1D8CB}" dt="2023-02-15T09:49:05.604" v="880" actId="26606"/>
          <ac:spMkLst>
            <pc:docMk/>
            <pc:sldMk cId="2101775577" sldId="369"/>
            <ac:spMk id="3090" creationId="{2B146248-6675-4D3A-B34A-7363E28C91FE}"/>
          </ac:spMkLst>
        </pc:spChg>
        <pc:spChg chg="add del">
          <ac:chgData name="BEN KHALFALLAH Hela ItimAsrScoVdf" userId="d55be94f-4073-46ba-88ef-465599598fde" providerId="ADAL" clId="{0003EAAE-A2E7-4E97-8438-EAC016B1D8CB}" dt="2023-02-15T09:49:05.604" v="880" actId="26606"/>
          <ac:spMkLst>
            <pc:docMk/>
            <pc:sldMk cId="2101775577" sldId="369"/>
            <ac:spMk id="3091" creationId="{D4A29828-0E9F-418B-A95D-A7D6ABF1C717}"/>
          </ac:spMkLst>
        </pc:spChg>
        <pc:spChg chg="add del">
          <ac:chgData name="BEN KHALFALLAH Hela ItimAsrScoVdf" userId="d55be94f-4073-46ba-88ef-465599598fde" providerId="ADAL" clId="{0003EAAE-A2E7-4E97-8438-EAC016B1D8CB}" dt="2023-02-15T09:49:05.604" v="880" actId="26606"/>
          <ac:spMkLst>
            <pc:docMk/>
            <pc:sldMk cId="2101775577" sldId="369"/>
            <ac:spMk id="3092" creationId="{397636A1-434C-40B3-A908-6730DB23CA9F}"/>
          </ac:spMkLst>
        </pc:spChg>
        <pc:spChg chg="add del">
          <ac:chgData name="BEN KHALFALLAH Hela ItimAsrScoVdf" userId="d55be94f-4073-46ba-88ef-465599598fde" providerId="ADAL" clId="{0003EAAE-A2E7-4E97-8438-EAC016B1D8CB}" dt="2023-02-15T09:49:31.331" v="886" actId="26606"/>
          <ac:spMkLst>
            <pc:docMk/>
            <pc:sldMk cId="2101775577" sldId="369"/>
            <ac:spMk id="3093" creationId="{397636A1-434C-40B3-A908-6730DB23CA9F}"/>
          </ac:spMkLst>
        </pc:spChg>
        <pc:spChg chg="add del">
          <ac:chgData name="BEN KHALFALLAH Hela ItimAsrScoVdf" userId="d55be94f-4073-46ba-88ef-465599598fde" providerId="ADAL" clId="{0003EAAE-A2E7-4E97-8438-EAC016B1D8CB}" dt="2023-02-15T09:59:35.253" v="1017" actId="26606"/>
          <ac:spMkLst>
            <pc:docMk/>
            <pc:sldMk cId="2101775577" sldId="369"/>
            <ac:spMk id="3094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09:59:35.253" v="1017" actId="26606"/>
          <ac:spMkLst>
            <pc:docMk/>
            <pc:sldMk cId="2101775577" sldId="369"/>
            <ac:spMk id="309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09:59:35.253" v="1017" actId="26606"/>
          <ac:spMkLst>
            <pc:docMk/>
            <pc:sldMk cId="2101775577" sldId="369"/>
            <ac:spMk id="3096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09:59:35.253" v="1017" actId="26606"/>
          <ac:spMkLst>
            <pc:docMk/>
            <pc:sldMk cId="2101775577" sldId="369"/>
            <ac:spMk id="3097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09:59:35.253" v="1017" actId="26606"/>
          <ac:spMkLst>
            <pc:docMk/>
            <pc:sldMk cId="2101775577" sldId="369"/>
            <ac:spMk id="3098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3099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3100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3101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3102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3:02:01.220" v="1922" actId="26606"/>
          <ac:spMkLst>
            <pc:docMk/>
            <pc:sldMk cId="2101775577" sldId="369"/>
            <ac:spMk id="3103" creationId="{F3F76ABD-D2F6-4661-9415-C4B91D8EA14C}"/>
          </ac:spMkLst>
        </pc:spChg>
        <pc:picChg chg="add del mod">
          <ac:chgData name="BEN KHALFALLAH Hela ItimAsrScoVdf" userId="d55be94f-4073-46ba-88ef-465599598fde" providerId="ADAL" clId="{0003EAAE-A2E7-4E97-8438-EAC016B1D8CB}" dt="2023-02-15T12:57:23.157" v="1891" actId="478"/>
          <ac:picMkLst>
            <pc:docMk/>
            <pc:sldMk cId="2101775577" sldId="369"/>
            <ac:picMk id="4" creationId="{EE2C60E3-DE49-41F9-AA7D-470B221E2B4B}"/>
          </ac:picMkLst>
        </pc:picChg>
        <pc:picChg chg="add del mod">
          <ac:chgData name="BEN KHALFALLAH Hela ItimAsrScoVdf" userId="d55be94f-4073-46ba-88ef-465599598fde" providerId="ADAL" clId="{0003EAAE-A2E7-4E97-8438-EAC016B1D8CB}" dt="2023-02-15T12:56:15.884" v="1888" actId="478"/>
          <ac:picMkLst>
            <pc:docMk/>
            <pc:sldMk cId="2101775577" sldId="369"/>
            <ac:picMk id="3074" creationId="{871F2ED6-DA2F-493B-A4B3-AA981504FFCA}"/>
          </ac:picMkLst>
        </pc:picChg>
        <pc:picChg chg="add del mod">
          <ac:chgData name="BEN KHALFALLAH Hela ItimAsrScoVdf" userId="d55be94f-4073-46ba-88ef-465599598fde" providerId="ADAL" clId="{0003EAAE-A2E7-4E97-8438-EAC016B1D8CB}" dt="2023-02-15T12:59:48.866" v="1903" actId="478"/>
          <ac:picMkLst>
            <pc:docMk/>
            <pc:sldMk cId="2101775577" sldId="369"/>
            <ac:picMk id="3076" creationId="{CD20E550-036A-4F38-A318-C0A6C1A2A7B6}"/>
          </ac:picMkLst>
        </pc:picChg>
        <pc:picChg chg="add mod ord">
          <ac:chgData name="BEN KHALFALLAH Hela ItimAsrScoVdf" userId="d55be94f-4073-46ba-88ef-465599598fde" providerId="ADAL" clId="{0003EAAE-A2E7-4E97-8438-EAC016B1D8CB}" dt="2023-02-15T13:11:55.836" v="1947" actId="1076"/>
          <ac:picMkLst>
            <pc:docMk/>
            <pc:sldMk cId="2101775577" sldId="369"/>
            <ac:picMk id="3078" creationId="{A6A8EAC9-1A18-4045-BACC-4E2D185F54E1}"/>
          </ac:picMkLst>
        </pc:picChg>
        <pc:cxnChg chg="add mod">
          <ac:chgData name="BEN KHALFALLAH Hela ItimAsrScoVdf" userId="d55be94f-4073-46ba-88ef-465599598fde" providerId="ADAL" clId="{0003EAAE-A2E7-4E97-8438-EAC016B1D8CB}" dt="2023-02-15T13:15:24.592" v="1969" actId="14100"/>
          <ac:cxnSpMkLst>
            <pc:docMk/>
            <pc:sldMk cId="2101775577" sldId="369"/>
            <ac:cxnSpMk id="17" creationId="{0A5809BC-BE7E-4467-8A48-9457406F7B2C}"/>
          </ac:cxnSpMkLst>
        </pc:cxnChg>
      </pc:sldChg>
      <pc:sldChg chg="addSp delSp modSp new mod ord setBg">
        <pc:chgData name="BEN KHALFALLAH Hela ItimAsrScoVdf" userId="d55be94f-4073-46ba-88ef-465599598fde" providerId="ADAL" clId="{0003EAAE-A2E7-4E97-8438-EAC016B1D8CB}" dt="2023-02-15T16:35:47.218" v="3114" actId="14100"/>
        <pc:sldMkLst>
          <pc:docMk/>
          <pc:sldMk cId="515774417" sldId="370"/>
        </pc:sldMkLst>
        <pc:spChg chg="mod">
          <ac:chgData name="BEN KHALFALLAH Hela ItimAsrScoVdf" userId="d55be94f-4073-46ba-88ef-465599598fde" providerId="ADAL" clId="{0003EAAE-A2E7-4E97-8438-EAC016B1D8CB}" dt="2023-02-15T10:27:46.934" v="1132" actId="20577"/>
          <ac:spMkLst>
            <pc:docMk/>
            <pc:sldMk cId="515774417" sldId="370"/>
            <ac:spMk id="2" creationId="{3D4C3B72-AA0F-4335-978D-8FCCB542224E}"/>
          </ac:spMkLst>
        </pc:spChg>
        <pc:spChg chg="del">
          <ac:chgData name="BEN KHALFALLAH Hela ItimAsrScoVdf" userId="d55be94f-4073-46ba-88ef-465599598fde" providerId="ADAL" clId="{0003EAAE-A2E7-4E97-8438-EAC016B1D8CB}" dt="2023-02-15T10:10:46.188" v="1032" actId="478"/>
          <ac:spMkLst>
            <pc:docMk/>
            <pc:sldMk cId="515774417" sldId="370"/>
            <ac:spMk id="3" creationId="{007132F0-CA62-417C-8020-15E19A536C62}"/>
          </ac:spMkLst>
        </pc:spChg>
        <pc:spChg chg="add del">
          <ac:chgData name="BEN KHALFALLAH Hela ItimAsrScoVdf" userId="d55be94f-4073-46ba-88ef-465599598fde" providerId="ADAL" clId="{0003EAAE-A2E7-4E97-8438-EAC016B1D8CB}" dt="2023-02-15T16:33:24.123" v="3098"/>
          <ac:spMkLst>
            <pc:docMk/>
            <pc:sldMk cId="515774417" sldId="370"/>
            <ac:spMk id="3" creationId="{87F7E19D-9445-4759-ABF9-8B5608EFA453}"/>
          </ac:spMkLst>
        </pc:spChg>
        <pc:spChg chg="add mod">
          <ac:chgData name="BEN KHALFALLAH Hela ItimAsrScoVdf" userId="d55be94f-4073-46ba-88ef-465599598fde" providerId="ADAL" clId="{0003EAAE-A2E7-4E97-8438-EAC016B1D8CB}" dt="2023-02-15T16:35:47.218" v="3114" actId="14100"/>
          <ac:spMkLst>
            <pc:docMk/>
            <pc:sldMk cId="515774417" sldId="370"/>
            <ac:spMk id="6" creationId="{B7934A76-E426-4991-97C5-F4B185586662}"/>
          </ac:spMkLst>
        </pc:spChg>
        <pc:picChg chg="add mod modCrop">
          <ac:chgData name="BEN KHALFALLAH Hela ItimAsrScoVdf" userId="d55be94f-4073-46ba-88ef-465599598fde" providerId="ADAL" clId="{0003EAAE-A2E7-4E97-8438-EAC016B1D8CB}" dt="2023-02-15T16:34:35.528" v="3108" actId="1076"/>
          <ac:picMkLst>
            <pc:docMk/>
            <pc:sldMk cId="515774417" sldId="370"/>
            <ac:picMk id="5" creationId="{229952FE-72EF-4897-8FF5-7F30C142353F}"/>
          </ac:picMkLst>
        </pc:picChg>
        <pc:picChg chg="add del mod">
          <ac:chgData name="BEN KHALFALLAH Hela ItimAsrScoVdf" userId="d55be94f-4073-46ba-88ef-465599598fde" providerId="ADAL" clId="{0003EAAE-A2E7-4E97-8438-EAC016B1D8CB}" dt="2023-02-15T10:21:24.004" v="1047" actId="478"/>
          <ac:picMkLst>
            <pc:docMk/>
            <pc:sldMk cId="515774417" sldId="370"/>
            <ac:picMk id="4098" creationId="{B829A765-4804-4C4C-8367-5EDD32155F57}"/>
          </ac:picMkLst>
        </pc:picChg>
        <pc:picChg chg="add del mod">
          <ac:chgData name="BEN KHALFALLAH Hela ItimAsrScoVdf" userId="d55be94f-4073-46ba-88ef-465599598fde" providerId="ADAL" clId="{0003EAAE-A2E7-4E97-8438-EAC016B1D8CB}" dt="2023-02-15T13:25:13.077" v="2201" actId="478"/>
          <ac:picMkLst>
            <pc:docMk/>
            <pc:sldMk cId="515774417" sldId="370"/>
            <ac:picMk id="4100" creationId="{5F2AC790-8C71-4B96-AD97-297F82BEAFAE}"/>
          </ac:picMkLst>
        </pc:picChg>
        <pc:picChg chg="add del mod">
          <ac:chgData name="BEN KHALFALLAH Hela ItimAsrScoVdf" userId="d55be94f-4073-46ba-88ef-465599598fde" providerId="ADAL" clId="{0003EAAE-A2E7-4E97-8438-EAC016B1D8CB}" dt="2023-02-15T16:29:05.570" v="3092" actId="478"/>
          <ac:picMkLst>
            <pc:docMk/>
            <pc:sldMk cId="515774417" sldId="370"/>
            <ac:picMk id="6146" creationId="{2EED7468-1A82-45F5-8DAD-96268DE70C4B}"/>
          </ac:picMkLst>
        </pc:picChg>
        <pc:picChg chg="add del mod">
          <ac:chgData name="BEN KHALFALLAH Hela ItimAsrScoVdf" userId="d55be94f-4073-46ba-88ef-465599598fde" providerId="ADAL" clId="{0003EAAE-A2E7-4E97-8438-EAC016B1D8CB}" dt="2023-02-15T16:31:43.658" v="3096" actId="478"/>
          <ac:picMkLst>
            <pc:docMk/>
            <pc:sldMk cId="515774417" sldId="370"/>
            <ac:picMk id="6148" creationId="{941803E2-CEB1-415B-9D26-17C512FE12B1}"/>
          </ac:picMkLst>
        </pc:picChg>
      </pc:sldChg>
      <pc:sldChg chg="modSp new del mod">
        <pc:chgData name="BEN KHALFALLAH Hela ItimAsrScoVdf" userId="d55be94f-4073-46ba-88ef-465599598fde" providerId="ADAL" clId="{0003EAAE-A2E7-4E97-8438-EAC016B1D8CB}" dt="2023-02-15T10:28:14.785" v="1134" actId="47"/>
        <pc:sldMkLst>
          <pc:docMk/>
          <pc:sldMk cId="318919563" sldId="371"/>
        </pc:sldMkLst>
        <pc:spChg chg="mod">
          <ac:chgData name="BEN KHALFALLAH Hela ItimAsrScoVdf" userId="d55be94f-4073-46ba-88ef-465599598fde" providerId="ADAL" clId="{0003EAAE-A2E7-4E97-8438-EAC016B1D8CB}" dt="2023-02-15T10:23:39.887" v="1086"/>
          <ac:spMkLst>
            <pc:docMk/>
            <pc:sldMk cId="318919563" sldId="371"/>
            <ac:spMk id="2" creationId="{DDA84B16-9288-4981-B0A4-04EE280A910D}"/>
          </ac:spMkLst>
        </pc:spChg>
        <pc:spChg chg="mod">
          <ac:chgData name="BEN KHALFALLAH Hela ItimAsrScoVdf" userId="d55be94f-4073-46ba-88ef-465599598fde" providerId="ADAL" clId="{0003EAAE-A2E7-4E97-8438-EAC016B1D8CB}" dt="2023-02-15T10:24:00.946" v="1089" actId="5793"/>
          <ac:spMkLst>
            <pc:docMk/>
            <pc:sldMk cId="318919563" sldId="371"/>
            <ac:spMk id="3" creationId="{C7CE873C-90D4-441A-9AA6-E100F6E6B37F}"/>
          </ac:spMkLst>
        </pc:spChg>
      </pc:sldChg>
      <pc:sldChg chg="addSp delSp modSp new mod chgLayout">
        <pc:chgData name="BEN KHALFALLAH Hela ItimAsrScoVdf" userId="d55be94f-4073-46ba-88ef-465599598fde" providerId="ADAL" clId="{0003EAAE-A2E7-4E97-8438-EAC016B1D8CB}" dt="2023-02-15T10:40:24.035" v="1447" actId="1076"/>
        <pc:sldMkLst>
          <pc:docMk/>
          <pc:sldMk cId="3562735950" sldId="372"/>
        </pc:sldMkLst>
        <pc:spChg chg="mod ord">
          <ac:chgData name="BEN KHALFALLAH Hela ItimAsrScoVdf" userId="d55be94f-4073-46ba-88ef-465599598fde" providerId="ADAL" clId="{0003EAAE-A2E7-4E97-8438-EAC016B1D8CB}" dt="2023-02-15T10:36:30.447" v="1248" actId="790"/>
          <ac:spMkLst>
            <pc:docMk/>
            <pc:sldMk cId="3562735950" sldId="372"/>
            <ac:spMk id="2" creationId="{B00A31D2-A336-4A69-AB95-6B724C4BBE9C}"/>
          </ac:spMkLst>
        </pc:spChg>
        <pc:spChg chg="del">
          <ac:chgData name="BEN KHALFALLAH Hela ItimAsrScoVdf" userId="d55be94f-4073-46ba-88ef-465599598fde" providerId="ADAL" clId="{0003EAAE-A2E7-4E97-8438-EAC016B1D8CB}" dt="2023-02-15T10:26:22.088" v="1127" actId="478"/>
          <ac:spMkLst>
            <pc:docMk/>
            <pc:sldMk cId="3562735950" sldId="372"/>
            <ac:spMk id="3" creationId="{F93E4E3F-7FB7-4CAB-B935-858CFB0724E1}"/>
          </ac:spMkLst>
        </pc:spChg>
        <pc:spChg chg="add del mod ord">
          <ac:chgData name="BEN KHALFALLAH Hela ItimAsrScoVdf" userId="d55be94f-4073-46ba-88ef-465599598fde" providerId="ADAL" clId="{0003EAAE-A2E7-4E97-8438-EAC016B1D8CB}" dt="2023-02-15T10:30:28.498" v="1216" actId="478"/>
          <ac:spMkLst>
            <pc:docMk/>
            <pc:sldMk cId="3562735950" sldId="372"/>
            <ac:spMk id="4" creationId="{9B177CC9-463F-4746-9A28-FB5AD762C145}"/>
          </ac:spMkLst>
        </pc:spChg>
        <pc:spChg chg="add del mod">
          <ac:chgData name="BEN KHALFALLAH Hela ItimAsrScoVdf" userId="d55be94f-4073-46ba-88ef-465599598fde" providerId="ADAL" clId="{0003EAAE-A2E7-4E97-8438-EAC016B1D8CB}" dt="2023-02-15T10:30:29.788" v="1217" actId="478"/>
          <ac:spMkLst>
            <pc:docMk/>
            <pc:sldMk cId="3562735950" sldId="372"/>
            <ac:spMk id="6" creationId="{48EE1ED4-8BA9-4CE5-8569-90E1965B79DD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10:40:18.737" v="1446" actId="1076"/>
          <ac:graphicFrameMkLst>
            <pc:docMk/>
            <pc:sldMk cId="3562735950" sldId="372"/>
            <ac:graphicFrameMk id="7" creationId="{82B73197-4E6E-4307-9B8E-38F3856A7645}"/>
          </ac:graphicFrameMkLst>
        </pc:graphicFrameChg>
        <pc:picChg chg="add mod">
          <ac:chgData name="BEN KHALFALLAH Hela ItimAsrScoVdf" userId="d55be94f-4073-46ba-88ef-465599598fde" providerId="ADAL" clId="{0003EAAE-A2E7-4E97-8438-EAC016B1D8CB}" dt="2023-02-15T10:40:24.035" v="1447" actId="1076"/>
          <ac:picMkLst>
            <pc:docMk/>
            <pc:sldMk cId="3562735950" sldId="372"/>
            <ac:picMk id="6146" creationId="{B4AB2A41-CAFE-4A3A-9DE7-9F780D1B4CC6}"/>
          </ac:picMkLst>
        </pc:picChg>
        <pc:picChg chg="add del mod">
          <ac:chgData name="BEN KHALFALLAH Hela ItimAsrScoVdf" userId="d55be94f-4073-46ba-88ef-465599598fde" providerId="ADAL" clId="{0003EAAE-A2E7-4E97-8438-EAC016B1D8CB}" dt="2023-02-15T10:39:29.070" v="1440" actId="478"/>
          <ac:picMkLst>
            <pc:docMk/>
            <pc:sldMk cId="3562735950" sldId="372"/>
            <ac:picMk id="6148" creationId="{F7015A02-3224-446E-86AB-893AB7876C8C}"/>
          </ac:picMkLst>
        </pc:picChg>
      </pc:sldChg>
      <pc:sldChg chg="modSp add mod ord">
        <pc:chgData name="BEN KHALFALLAH Hela ItimAsrScoVdf" userId="d55be94f-4073-46ba-88ef-465599598fde" providerId="ADAL" clId="{0003EAAE-A2E7-4E97-8438-EAC016B1D8CB}" dt="2023-02-15T14:44:19.357" v="2526" actId="27349"/>
        <pc:sldMkLst>
          <pc:docMk/>
          <pc:sldMk cId="3807914694" sldId="373"/>
        </pc:sldMkLst>
        <pc:spChg chg="mod">
          <ac:chgData name="BEN KHALFALLAH Hela ItimAsrScoVdf" userId="d55be94f-4073-46ba-88ef-465599598fde" providerId="ADAL" clId="{0003EAAE-A2E7-4E97-8438-EAC016B1D8CB}" dt="2023-02-15T10:44:57.562" v="1456" actId="27636"/>
          <ac:spMkLst>
            <pc:docMk/>
            <pc:sldMk cId="3807914694" sldId="373"/>
            <ac:spMk id="3" creationId="{6CDB6FD7-065F-419D-A17C-68534AB02BD5}"/>
          </ac:spMkLst>
        </pc:spChg>
        <pc:picChg chg="mod">
          <ac:chgData name="BEN KHALFALLAH Hela ItimAsrScoVdf" userId="d55be94f-4073-46ba-88ef-465599598fde" providerId="ADAL" clId="{0003EAAE-A2E7-4E97-8438-EAC016B1D8CB}" dt="2023-02-15T14:44:19.357" v="2526" actId="27349"/>
          <ac:picMkLst>
            <pc:docMk/>
            <pc:sldMk cId="3807914694" sldId="373"/>
            <ac:picMk id="29" creationId="{882C9389-6529-9154-B989-31D3C2F3DED6}"/>
          </ac:picMkLst>
        </pc:picChg>
      </pc:sldChg>
      <pc:sldChg chg="new del">
        <pc:chgData name="BEN KHALFALLAH Hela ItimAsrScoVdf" userId="d55be94f-4073-46ba-88ef-465599598fde" providerId="ADAL" clId="{0003EAAE-A2E7-4E97-8438-EAC016B1D8CB}" dt="2023-02-15T23:53:45.096" v="5621" actId="47"/>
        <pc:sldMkLst>
          <pc:docMk/>
          <pc:sldMk cId="3653689953" sldId="374"/>
        </pc:sldMkLst>
      </pc:sldChg>
      <pc:sldChg chg="modSp new del mod">
        <pc:chgData name="BEN KHALFALLAH Hela ItimAsrScoVdf" userId="d55be94f-4073-46ba-88ef-465599598fde" providerId="ADAL" clId="{0003EAAE-A2E7-4E97-8438-EAC016B1D8CB}" dt="2023-02-15T11:39:29.127" v="1647" actId="47"/>
        <pc:sldMkLst>
          <pc:docMk/>
          <pc:sldMk cId="650134876" sldId="375"/>
        </pc:sldMkLst>
        <pc:spChg chg="mod">
          <ac:chgData name="BEN KHALFALLAH Hela ItimAsrScoVdf" userId="d55be94f-4073-46ba-88ef-465599598fde" providerId="ADAL" clId="{0003EAAE-A2E7-4E97-8438-EAC016B1D8CB}" dt="2023-02-15T10:56:08.417" v="1508" actId="5793"/>
          <ac:spMkLst>
            <pc:docMk/>
            <pc:sldMk cId="650134876" sldId="375"/>
            <ac:spMk id="2" creationId="{21500743-D3FD-44C7-B101-4D58CCB55015}"/>
          </ac:spMkLst>
        </pc:spChg>
      </pc:sldChg>
      <pc:sldChg chg="addSp delSp modSp new mod setBg">
        <pc:chgData name="BEN KHALFALLAH Hela ItimAsrScoVdf" userId="d55be94f-4073-46ba-88ef-465599598fde" providerId="ADAL" clId="{0003EAAE-A2E7-4E97-8438-EAC016B1D8CB}" dt="2023-02-16T13:04:33.936" v="7502" actId="1076"/>
        <pc:sldMkLst>
          <pc:docMk/>
          <pc:sldMk cId="4022974778" sldId="376"/>
        </pc:sldMkLst>
        <pc:spChg chg="mod">
          <ac:chgData name="BEN KHALFALLAH Hela ItimAsrScoVdf" userId="d55be94f-4073-46ba-88ef-465599598fde" providerId="ADAL" clId="{0003EAAE-A2E7-4E97-8438-EAC016B1D8CB}" dt="2023-02-15T11:01:07.313" v="1587" actId="26606"/>
          <ac:spMkLst>
            <pc:docMk/>
            <pc:sldMk cId="4022974778" sldId="376"/>
            <ac:spMk id="2" creationId="{167247D2-407D-45B1-B9A3-0ADDE11B51A9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10" creationId="{47C4971D-FDB7-43EC-9D73-44D6456DEB41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12" creationId="{8BCF8976-9505-4742-8ACD-63BE2C8476CB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14" creationId="{C04BEACE-FBD5-4931-8952-859B19071854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16" creationId="{D8019758-046D-4928-A81F-DC7231AEB0B1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18" creationId="{69F4B31D-402C-4194-AFB6-CD48DE8E5A7A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20" creationId="{D7215975-E17A-43B6-8CB2-F40B2B6DCAC2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22" creationId="{46BE45F8-AB8D-48D5-B1BE-C374AA530B43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24" creationId="{FDA56249-D7F8-40B8-8087-F10FC8A8BAC3}"/>
          </ac:spMkLst>
        </pc:spChg>
        <pc:spChg chg="add del">
          <ac:chgData name="BEN KHALFALLAH Hela ItimAsrScoVdf" userId="d55be94f-4073-46ba-88ef-465599598fde" providerId="ADAL" clId="{0003EAAE-A2E7-4E97-8438-EAC016B1D8CB}" dt="2023-02-15T10:59:36.213" v="1583" actId="26606"/>
          <ac:spMkLst>
            <pc:docMk/>
            <pc:sldMk cId="4022974778" sldId="376"/>
            <ac:spMk id="26" creationId="{EB821E0D-B7A4-4239-9AFB-978DC00B2070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199" creationId="{BA15FC70-5D44-4EDC-917B-7183FDE6EE0A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201" creationId="{E0FDFFBE-5ED1-4C3A-BECC-06257E024B32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203" creationId="{71C7AA8D-7D44-4546-A2A1-70050F146BCF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205" creationId="{0E9C7332-0608-4882-9B58-22F7446F6E41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207" creationId="{F8DB1B57-0678-4FC9-BDC0-97C2F000B18F}"/>
          </ac:spMkLst>
        </pc:spChg>
        <pc:spChg chg="add del">
          <ac:chgData name="BEN KHALFALLAH Hela ItimAsrScoVdf" userId="d55be94f-4073-46ba-88ef-465599598fde" providerId="ADAL" clId="{0003EAAE-A2E7-4E97-8438-EAC016B1D8CB}" dt="2023-02-15T11:01:07.299" v="1586" actId="26606"/>
          <ac:spMkLst>
            <pc:docMk/>
            <pc:sldMk cId="4022974778" sldId="376"/>
            <ac:spMk id="8209" creationId="{1726144F-52B9-44AB-B64C-543FBA7C905D}"/>
          </ac:spMkLst>
        </pc:spChg>
        <pc:spChg chg="add del">
          <ac:chgData name="BEN KHALFALLAH Hela ItimAsrScoVdf" userId="d55be94f-4073-46ba-88ef-465599598fde" providerId="ADAL" clId="{0003EAAE-A2E7-4E97-8438-EAC016B1D8CB}" dt="2023-02-15T11:01:34.807" v="1590" actId="26606"/>
          <ac:spMkLst>
            <pc:docMk/>
            <pc:sldMk cId="4022974778" sldId="376"/>
            <ac:spMk id="8211" creationId="{67166E24-4E93-4105-9A6B-95E145CD9E40}"/>
          </ac:spMkLst>
        </pc:spChg>
        <pc:spChg chg="add del">
          <ac:chgData name="BEN KHALFALLAH Hela ItimAsrScoVdf" userId="d55be94f-4073-46ba-88ef-465599598fde" providerId="ADAL" clId="{0003EAAE-A2E7-4E97-8438-EAC016B1D8CB}" dt="2023-02-15T11:01:34.807" v="1590" actId="26606"/>
          <ac:spMkLst>
            <pc:docMk/>
            <pc:sldMk cId="4022974778" sldId="376"/>
            <ac:spMk id="8212" creationId="{31F05D12-468C-4328-A366-E127421FBC01}"/>
          </ac:spMkLst>
        </pc:spChg>
        <pc:spChg chg="add del">
          <ac:chgData name="BEN KHALFALLAH Hela ItimAsrScoVdf" userId="d55be94f-4073-46ba-88ef-465599598fde" providerId="ADAL" clId="{0003EAAE-A2E7-4E97-8438-EAC016B1D8CB}" dt="2023-02-15T11:01:34.807" v="1590" actId="26606"/>
          <ac:spMkLst>
            <pc:docMk/>
            <pc:sldMk cId="4022974778" sldId="376"/>
            <ac:spMk id="8213" creationId="{5EB5C8F0-2881-4184-92C6-0E251C42ABE6}"/>
          </ac:spMkLst>
        </pc:spChg>
        <pc:spChg chg="add del">
          <ac:chgData name="BEN KHALFALLAH Hela ItimAsrScoVdf" userId="d55be94f-4073-46ba-88ef-465599598fde" providerId="ADAL" clId="{0003EAAE-A2E7-4E97-8438-EAC016B1D8CB}" dt="2023-02-15T11:01:34.807" v="1590" actId="26606"/>
          <ac:spMkLst>
            <pc:docMk/>
            <pc:sldMk cId="4022974778" sldId="376"/>
            <ac:spMk id="8214" creationId="{C2BCC826-0F95-4DB1-9DBA-C1F7BD60964B}"/>
          </ac:spMkLst>
        </pc:spChg>
        <pc:spChg chg="add del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19" creationId="{67166E24-4E93-4105-9A6B-95E145CD9E40}"/>
          </ac:spMkLst>
        </pc:spChg>
        <pc:spChg chg="add del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21" creationId="{31F05D12-468C-4328-A366-E127421FBC01}"/>
          </ac:spMkLst>
        </pc:spChg>
        <pc:spChg chg="add del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23" creationId="{5EB5C8F0-2881-4184-92C6-0E251C42ABE6}"/>
          </ac:spMkLst>
        </pc:spChg>
        <pc:spChg chg="add del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25" creationId="{C2BCC826-0F95-4DB1-9DBA-C1F7BD60964B}"/>
          </ac:spMkLst>
        </pc:spChg>
        <pc:spChg chg="add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30" creationId="{67166E24-4E93-4105-9A6B-95E145CD9E40}"/>
          </ac:spMkLst>
        </pc:spChg>
        <pc:spChg chg="add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32" creationId="{31F05D12-468C-4328-A366-E127421FBC01}"/>
          </ac:spMkLst>
        </pc:spChg>
        <pc:spChg chg="add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34" creationId="{5EB5C8F0-2881-4184-92C6-0E251C42ABE6}"/>
          </ac:spMkLst>
        </pc:spChg>
        <pc:spChg chg="add">
          <ac:chgData name="BEN KHALFALLAH Hela ItimAsrScoVdf" userId="d55be94f-4073-46ba-88ef-465599598fde" providerId="ADAL" clId="{0003EAAE-A2E7-4E97-8438-EAC016B1D8CB}" dt="2023-02-15T11:02:08.519" v="1594" actId="26606"/>
          <ac:spMkLst>
            <pc:docMk/>
            <pc:sldMk cId="4022974778" sldId="376"/>
            <ac:spMk id="8236" creationId="{C2BCC826-0F95-4DB1-9DBA-C1F7BD60964B}"/>
          </ac:spMkLst>
        </pc:spChg>
        <pc:picChg chg="add mod ord">
          <ac:chgData name="BEN KHALFALLAH Hela ItimAsrScoVdf" userId="d55be94f-4073-46ba-88ef-465599598fde" providerId="ADAL" clId="{0003EAAE-A2E7-4E97-8438-EAC016B1D8CB}" dt="2023-02-15T11:02:08.519" v="1594" actId="26606"/>
          <ac:picMkLst>
            <pc:docMk/>
            <pc:sldMk cId="4022974778" sldId="376"/>
            <ac:picMk id="3" creationId="{DA2C179F-A34A-4E10-9F1A-1081484A0C18}"/>
          </ac:picMkLst>
        </pc:picChg>
        <pc:picChg chg="add mod">
          <ac:chgData name="BEN KHALFALLAH Hela ItimAsrScoVdf" userId="d55be94f-4073-46ba-88ef-465599598fde" providerId="ADAL" clId="{0003EAAE-A2E7-4E97-8438-EAC016B1D8CB}" dt="2023-02-15T11:02:08.519" v="1594" actId="26606"/>
          <ac:picMkLst>
            <pc:docMk/>
            <pc:sldMk cId="4022974778" sldId="376"/>
            <ac:picMk id="4" creationId="{61F99573-5F71-4F75-BC37-491743E4BEC4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11:02:02.171" v="1592" actId="478"/>
          <ac:picMkLst>
            <pc:docMk/>
            <pc:sldMk cId="4022974778" sldId="376"/>
            <ac:picMk id="5" creationId="{AC5C2563-4877-418F-910A-90085DEC1AB5}"/>
          </ac:picMkLst>
        </pc:picChg>
        <pc:picChg chg="add del mod">
          <ac:chgData name="BEN KHALFALLAH Hela ItimAsrScoVdf" userId="d55be94f-4073-46ba-88ef-465599598fde" providerId="ADAL" clId="{0003EAAE-A2E7-4E97-8438-EAC016B1D8CB}" dt="2023-02-15T11:01:13.199" v="1588" actId="478"/>
          <ac:picMkLst>
            <pc:docMk/>
            <pc:sldMk cId="4022974778" sldId="376"/>
            <ac:picMk id="8194" creationId="{FEE0DCE4-A460-4A19-9ACA-265C8600A5D8}"/>
          </ac:picMkLst>
        </pc:picChg>
        <pc:picChg chg="add mod ord">
          <ac:chgData name="BEN KHALFALLAH Hela ItimAsrScoVdf" userId="d55be94f-4073-46ba-88ef-465599598fde" providerId="ADAL" clId="{0003EAAE-A2E7-4E97-8438-EAC016B1D8CB}" dt="2023-02-16T13:04:33.936" v="7502" actId="1076"/>
          <ac:picMkLst>
            <pc:docMk/>
            <pc:sldMk cId="4022974778" sldId="376"/>
            <ac:picMk id="8196" creationId="{4F1FD8AB-8BAD-47E5-93DE-F6C7CBE831BB}"/>
          </ac:picMkLst>
        </pc:picChg>
        <pc:picChg chg="add mod ord">
          <ac:chgData name="BEN KHALFALLAH Hela ItimAsrScoVdf" userId="d55be94f-4073-46ba-88ef-465599598fde" providerId="ADAL" clId="{0003EAAE-A2E7-4E97-8438-EAC016B1D8CB}" dt="2023-02-15T11:02:08.519" v="1594" actId="26606"/>
          <ac:picMkLst>
            <pc:docMk/>
            <pc:sldMk cId="4022974778" sldId="376"/>
            <ac:picMk id="8198" creationId="{33AC6513-54F5-4D39-9B3C-4EB45E2E7BD5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5T11:24:38.557" v="1639" actId="1582"/>
        <pc:sldMkLst>
          <pc:docMk/>
          <pc:sldMk cId="4096783085" sldId="377"/>
        </pc:sldMkLst>
        <pc:spChg chg="mod">
          <ac:chgData name="BEN KHALFALLAH Hela ItimAsrScoVdf" userId="d55be94f-4073-46ba-88ef-465599598fde" providerId="ADAL" clId="{0003EAAE-A2E7-4E97-8438-EAC016B1D8CB}" dt="2023-02-15T11:04:46.887" v="1603"/>
          <ac:spMkLst>
            <pc:docMk/>
            <pc:sldMk cId="4096783085" sldId="377"/>
            <ac:spMk id="2" creationId="{454328FA-EE6C-4F1B-ABA1-F8B020F8D0F4}"/>
          </ac:spMkLst>
        </pc:spChg>
        <pc:spChg chg="del">
          <ac:chgData name="BEN KHALFALLAH Hela ItimAsrScoVdf" userId="d55be94f-4073-46ba-88ef-465599598fde" providerId="ADAL" clId="{0003EAAE-A2E7-4E97-8438-EAC016B1D8CB}" dt="2023-02-15T11:04:38.368" v="1600" actId="478"/>
          <ac:spMkLst>
            <pc:docMk/>
            <pc:sldMk cId="4096783085" sldId="377"/>
            <ac:spMk id="3" creationId="{89048961-A912-44E5-BB1D-B8581CE83077}"/>
          </ac:spMkLst>
        </pc:spChg>
        <pc:picChg chg="add mod">
          <ac:chgData name="BEN KHALFALLAH Hela ItimAsrScoVdf" userId="d55be94f-4073-46ba-88ef-465599598fde" providerId="ADAL" clId="{0003EAAE-A2E7-4E97-8438-EAC016B1D8CB}" dt="2023-02-15T11:24:38.557" v="1639" actId="1582"/>
          <ac:picMkLst>
            <pc:docMk/>
            <pc:sldMk cId="4096783085" sldId="377"/>
            <ac:picMk id="5" creationId="{A94F4A3D-A72B-4857-9233-C4F3E2B6DF5E}"/>
          </ac:picMkLst>
        </pc:picChg>
        <pc:picChg chg="add del mod">
          <ac:chgData name="BEN KHALFALLAH Hela ItimAsrScoVdf" userId="d55be94f-4073-46ba-88ef-465599598fde" providerId="ADAL" clId="{0003EAAE-A2E7-4E97-8438-EAC016B1D8CB}" dt="2023-02-15T11:06:06.454" v="1612" actId="478"/>
          <ac:picMkLst>
            <pc:docMk/>
            <pc:sldMk cId="4096783085" sldId="377"/>
            <ac:picMk id="9218" creationId="{E40D7652-0926-464B-B354-1266433427BC}"/>
          </ac:picMkLst>
        </pc:picChg>
        <pc:picChg chg="add del mod">
          <ac:chgData name="BEN KHALFALLAH Hela ItimAsrScoVdf" userId="d55be94f-4073-46ba-88ef-465599598fde" providerId="ADAL" clId="{0003EAAE-A2E7-4E97-8438-EAC016B1D8CB}" dt="2023-02-15T11:14:02.654" v="1617" actId="478"/>
          <ac:picMkLst>
            <pc:docMk/>
            <pc:sldMk cId="4096783085" sldId="377"/>
            <ac:picMk id="9220" creationId="{8DE8F03F-DE89-43DE-870D-A7390707254F}"/>
          </ac:picMkLst>
        </pc:picChg>
        <pc:picChg chg="add del mod">
          <ac:chgData name="BEN KHALFALLAH Hela ItimAsrScoVdf" userId="d55be94f-4073-46ba-88ef-465599598fde" providerId="ADAL" clId="{0003EAAE-A2E7-4E97-8438-EAC016B1D8CB}" dt="2023-02-15T11:15:18.392" v="1624" actId="478"/>
          <ac:picMkLst>
            <pc:docMk/>
            <pc:sldMk cId="4096783085" sldId="377"/>
            <ac:picMk id="9222" creationId="{721A1F7B-DA3D-447B-BAF9-06780176BA4D}"/>
          </ac:picMkLst>
        </pc:picChg>
        <pc:picChg chg="add del">
          <ac:chgData name="BEN KHALFALLAH Hela ItimAsrScoVdf" userId="d55be94f-4073-46ba-88ef-465599598fde" providerId="ADAL" clId="{0003EAAE-A2E7-4E97-8438-EAC016B1D8CB}" dt="2023-02-15T11:17:04.772" v="1626" actId="478"/>
          <ac:picMkLst>
            <pc:docMk/>
            <pc:sldMk cId="4096783085" sldId="377"/>
            <ac:picMk id="9224" creationId="{F8AD1995-278D-4995-A95E-DF80D502A4A9}"/>
          </ac:picMkLst>
        </pc:picChg>
        <pc:picChg chg="add del mod">
          <ac:chgData name="BEN KHALFALLAH Hela ItimAsrScoVdf" userId="d55be94f-4073-46ba-88ef-465599598fde" providerId="ADAL" clId="{0003EAAE-A2E7-4E97-8438-EAC016B1D8CB}" dt="2023-02-15T11:24:13.456" v="1635" actId="478"/>
          <ac:picMkLst>
            <pc:docMk/>
            <pc:sldMk cId="4096783085" sldId="377"/>
            <ac:picMk id="9226" creationId="{C0851527-CAFE-46A1-812A-44D947DACD52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11:25:44.041" v="1644" actId="1076"/>
        <pc:sldMkLst>
          <pc:docMk/>
          <pc:sldMk cId="2814439194" sldId="378"/>
        </pc:sldMkLst>
        <pc:picChg chg="add mod modCrop">
          <ac:chgData name="BEN KHALFALLAH Hela ItimAsrScoVdf" userId="d55be94f-4073-46ba-88ef-465599598fde" providerId="ADAL" clId="{0003EAAE-A2E7-4E97-8438-EAC016B1D8CB}" dt="2023-02-15T11:25:44.041" v="1644" actId="1076"/>
          <ac:picMkLst>
            <pc:docMk/>
            <pc:sldMk cId="2814439194" sldId="378"/>
            <ac:picMk id="4" creationId="{5ABA359D-C208-4D4B-B417-8FEB488B64D2}"/>
          </ac:picMkLst>
        </pc:picChg>
        <pc:picChg chg="del">
          <ac:chgData name="BEN KHALFALLAH Hela ItimAsrScoVdf" userId="d55be94f-4073-46ba-88ef-465599598fde" providerId="ADAL" clId="{0003EAAE-A2E7-4E97-8438-EAC016B1D8CB}" dt="2023-02-15T11:05:35.078" v="1608" actId="478"/>
          <ac:picMkLst>
            <pc:docMk/>
            <pc:sldMk cId="2814439194" sldId="378"/>
            <ac:picMk id="9218" creationId="{E40D7652-0926-464B-B354-1266433427BC}"/>
          </ac:picMkLst>
        </pc:picChg>
        <pc:picChg chg="add del">
          <ac:chgData name="BEN KHALFALLAH Hela ItimAsrScoVdf" userId="d55be94f-4073-46ba-88ef-465599598fde" providerId="ADAL" clId="{0003EAAE-A2E7-4E97-8438-EAC016B1D8CB}" dt="2023-02-15T11:06:09.488" v="1613" actId="478"/>
          <ac:picMkLst>
            <pc:docMk/>
            <pc:sldMk cId="2814439194" sldId="378"/>
            <ac:picMk id="10242" creationId="{48CD9350-D0EB-4E66-B9B8-1565172CE1EC}"/>
          </ac:picMkLst>
        </pc:picChg>
      </pc:sldChg>
      <pc:sldChg chg="addSp delSp modSp new del mod setBg">
        <pc:chgData name="BEN KHALFALLAH Hela ItimAsrScoVdf" userId="d55be94f-4073-46ba-88ef-465599598fde" providerId="ADAL" clId="{0003EAAE-A2E7-4E97-8438-EAC016B1D8CB}" dt="2023-02-15T11:58:09.376" v="1719" actId="47"/>
        <pc:sldMkLst>
          <pc:docMk/>
          <pc:sldMk cId="1442598839" sldId="379"/>
        </pc:sldMkLst>
        <pc:spChg chg="mod">
          <ac:chgData name="BEN KHALFALLAH Hela ItimAsrScoVdf" userId="d55be94f-4073-46ba-88ef-465599598fde" providerId="ADAL" clId="{0003EAAE-A2E7-4E97-8438-EAC016B1D8CB}" dt="2023-02-15T11:57:21.407" v="1711" actId="26606"/>
          <ac:spMkLst>
            <pc:docMk/>
            <pc:sldMk cId="1442598839" sldId="379"/>
            <ac:spMk id="2" creationId="{5A4C62E2-D2BE-47BE-B3CA-24396A68E939}"/>
          </ac:spMkLst>
        </pc:spChg>
        <pc:spChg chg="mod">
          <ac:chgData name="BEN KHALFALLAH Hela ItimAsrScoVdf" userId="d55be94f-4073-46ba-88ef-465599598fde" providerId="ADAL" clId="{0003EAAE-A2E7-4E97-8438-EAC016B1D8CB}" dt="2023-02-15T11:57:37.377" v="1714" actId="121"/>
          <ac:spMkLst>
            <pc:docMk/>
            <pc:sldMk cId="1442598839" sldId="379"/>
            <ac:spMk id="3" creationId="{468D8E20-79A9-41A3-BA1F-D072A69713C2}"/>
          </ac:spMkLst>
        </pc:spChg>
        <pc:spChg chg="add del">
          <ac:chgData name="BEN KHALFALLAH Hela ItimAsrScoVdf" userId="d55be94f-4073-46ba-88ef-465599598fde" providerId="ADAL" clId="{0003EAAE-A2E7-4E97-8438-EAC016B1D8CB}" dt="2023-02-15T11:57:21.407" v="1711" actId="26606"/>
          <ac:spMkLst>
            <pc:docMk/>
            <pc:sldMk cId="1442598839" sldId="379"/>
            <ac:spMk id="8" creationId="{B680D4D6-B06E-4316-8BBC-7A65A10AC853}"/>
          </ac:spMkLst>
        </pc:spChg>
        <pc:spChg chg="add del">
          <ac:chgData name="BEN KHALFALLAH Hela ItimAsrScoVdf" userId="d55be94f-4073-46ba-88ef-465599598fde" providerId="ADAL" clId="{0003EAAE-A2E7-4E97-8438-EAC016B1D8CB}" dt="2023-02-15T11:57:21.407" v="1711" actId="26606"/>
          <ac:spMkLst>
            <pc:docMk/>
            <pc:sldMk cId="1442598839" sldId="379"/>
            <ac:spMk id="12" creationId="{64016ABB-4F5D-4BFA-9406-7CD61399B6CC}"/>
          </ac:spMkLst>
        </pc:spChg>
        <pc:spChg chg="add del">
          <ac:chgData name="BEN KHALFALLAH Hela ItimAsrScoVdf" userId="d55be94f-4073-46ba-88ef-465599598fde" providerId="ADAL" clId="{0003EAAE-A2E7-4E97-8438-EAC016B1D8CB}" dt="2023-02-15T11:57:21.399" v="1710" actId="26606"/>
          <ac:spMkLst>
            <pc:docMk/>
            <pc:sldMk cId="1442598839" sldId="379"/>
            <ac:spMk id="17" creationId="{B680D4D6-B06E-4316-8BBC-7A65A10AC853}"/>
          </ac:spMkLst>
        </pc:spChg>
        <pc:spChg chg="add del">
          <ac:chgData name="BEN KHALFALLAH Hela ItimAsrScoVdf" userId="d55be94f-4073-46ba-88ef-465599598fde" providerId="ADAL" clId="{0003EAAE-A2E7-4E97-8438-EAC016B1D8CB}" dt="2023-02-15T11:57:21.399" v="1710" actId="26606"/>
          <ac:spMkLst>
            <pc:docMk/>
            <pc:sldMk cId="1442598839" sldId="379"/>
            <ac:spMk id="21" creationId="{64016ABB-4F5D-4BFA-9406-7CD61399B6CC}"/>
          </ac:spMkLst>
        </pc:spChg>
        <pc:spChg chg="add">
          <ac:chgData name="BEN KHALFALLAH Hela ItimAsrScoVdf" userId="d55be94f-4073-46ba-88ef-465599598fde" providerId="ADAL" clId="{0003EAAE-A2E7-4E97-8438-EAC016B1D8CB}" dt="2023-02-15T11:57:21.407" v="1711" actId="26606"/>
          <ac:spMkLst>
            <pc:docMk/>
            <pc:sldMk cId="1442598839" sldId="379"/>
            <ac:spMk id="23" creationId="{ABD17F87-FE96-4A5F-83F2-3E87B953B074}"/>
          </ac:spMkLst>
        </pc:spChg>
        <pc:spChg chg="add">
          <ac:chgData name="BEN KHALFALLAH Hela ItimAsrScoVdf" userId="d55be94f-4073-46ba-88ef-465599598fde" providerId="ADAL" clId="{0003EAAE-A2E7-4E97-8438-EAC016B1D8CB}" dt="2023-02-15T11:57:21.407" v="1711" actId="26606"/>
          <ac:spMkLst>
            <pc:docMk/>
            <pc:sldMk cId="1442598839" sldId="379"/>
            <ac:spMk id="24" creationId="{9546C973-6034-4DAE-8C50-764E3160487D}"/>
          </ac:spMkLst>
        </pc:spChg>
        <pc:cxnChg chg="add del">
          <ac:chgData name="BEN KHALFALLAH Hela ItimAsrScoVdf" userId="d55be94f-4073-46ba-88ef-465599598fde" providerId="ADAL" clId="{0003EAAE-A2E7-4E97-8438-EAC016B1D8CB}" dt="2023-02-15T11:57:21.407" v="1711" actId="26606"/>
          <ac:cxnSpMkLst>
            <pc:docMk/>
            <pc:sldMk cId="1442598839" sldId="379"/>
            <ac:cxnSpMk id="10" creationId="{ED72A37F-0C2F-473C-9D71-B80AEE71BF03}"/>
          </ac:cxnSpMkLst>
        </pc:cxnChg>
        <pc:cxnChg chg="add del">
          <ac:chgData name="BEN KHALFALLAH Hela ItimAsrScoVdf" userId="d55be94f-4073-46ba-88ef-465599598fde" providerId="ADAL" clId="{0003EAAE-A2E7-4E97-8438-EAC016B1D8CB}" dt="2023-02-15T11:57:21.399" v="1710" actId="26606"/>
          <ac:cxnSpMkLst>
            <pc:docMk/>
            <pc:sldMk cId="1442598839" sldId="379"/>
            <ac:cxnSpMk id="19" creationId="{ED72A37F-0C2F-473C-9D71-B80AEE71BF03}"/>
          </ac:cxnSpMkLst>
        </pc:cxnChg>
        <pc:cxnChg chg="add">
          <ac:chgData name="BEN KHALFALLAH Hela ItimAsrScoVdf" userId="d55be94f-4073-46ba-88ef-465599598fde" providerId="ADAL" clId="{0003EAAE-A2E7-4E97-8438-EAC016B1D8CB}" dt="2023-02-15T11:57:21.407" v="1711" actId="26606"/>
          <ac:cxnSpMkLst>
            <pc:docMk/>
            <pc:sldMk cId="1442598839" sldId="379"/>
            <ac:cxnSpMk id="25" creationId="{BC2ADC72-9292-411C-B17E-1DC83998D3C8}"/>
          </ac:cxnSpMkLst>
        </pc:cxnChg>
      </pc:sldChg>
      <pc:sldChg chg="addSp delSp modSp new mod ord setBg">
        <pc:chgData name="BEN KHALFALLAH Hela ItimAsrScoVdf" userId="d55be94f-4073-46ba-88ef-465599598fde" providerId="ADAL" clId="{0003EAAE-A2E7-4E97-8438-EAC016B1D8CB}" dt="2023-02-15T12:18:33.793" v="1829" actId="108"/>
        <pc:sldMkLst>
          <pc:docMk/>
          <pc:sldMk cId="2874891633" sldId="380"/>
        </pc:sldMkLst>
        <pc:spChg chg="mod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2" creationId="{C2B18D8D-B5B6-4562-AEC1-0436041A3964}"/>
          </ac:spMkLst>
        </pc:spChg>
        <pc:spChg chg="mod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3" creationId="{0A9D328E-E1B4-43F4-A8CA-635ACCE899CA}"/>
          </ac:spMkLst>
        </pc:spChg>
        <pc:spChg chg="del">
          <ac:chgData name="BEN KHALFALLAH Hela ItimAsrScoVdf" userId="d55be94f-4073-46ba-88ef-465599598fde" providerId="ADAL" clId="{0003EAAE-A2E7-4E97-8438-EAC016B1D8CB}" dt="2023-02-15T11:59:11.674" v="1746" actId="478"/>
          <ac:spMkLst>
            <pc:docMk/>
            <pc:sldMk cId="2874891633" sldId="380"/>
            <ac:spMk id="4" creationId="{CA77DEB8-2D9B-4526-9BAC-5E8BA67974C1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8" v="1757" actId="26606"/>
          <ac:spMkLst>
            <pc:docMk/>
            <pc:sldMk cId="2874891633" sldId="380"/>
            <ac:spMk id="8" creationId="{1DF61F47-37EC-408A-BDC8-E491FB5E59B8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8" v="1757" actId="26606"/>
          <ac:spMkLst>
            <pc:docMk/>
            <pc:sldMk cId="2874891633" sldId="380"/>
            <ac:spMk id="10" creationId="{68157995-9098-42A2-8E36-8BA9015D759A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8" v="1757" actId="26606"/>
          <ac:spMkLst>
            <pc:docMk/>
            <pc:sldMk cId="2874891633" sldId="380"/>
            <ac:spMk id="12" creationId="{ABD17F87-FE96-4A5F-83F2-3E87B953B074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8" v="1757" actId="26606"/>
          <ac:spMkLst>
            <pc:docMk/>
            <pc:sldMk cId="2874891633" sldId="380"/>
            <ac:spMk id="14" creationId="{9546C973-6034-4DAE-8C50-764E3160487D}"/>
          </ac:spMkLst>
        </pc:spChg>
        <pc:spChg chg="add del">
          <ac:chgData name="BEN KHALFALLAH Hela ItimAsrScoVdf" userId="d55be94f-4073-46ba-88ef-465599598fde" providerId="ADAL" clId="{0003EAAE-A2E7-4E97-8438-EAC016B1D8CB}" dt="2023-02-15T12:01:22.374" v="1754" actId="26606"/>
          <ac:spMkLst>
            <pc:docMk/>
            <pc:sldMk cId="2874891633" sldId="380"/>
            <ac:spMk id="11271" creationId="{6629657A-860C-4A7C-9F5A-799BB156D09D}"/>
          </ac:spMkLst>
        </pc:spChg>
        <pc:spChg chg="add del">
          <ac:chgData name="BEN KHALFALLAH Hela ItimAsrScoVdf" userId="d55be94f-4073-46ba-88ef-465599598fde" providerId="ADAL" clId="{0003EAAE-A2E7-4E97-8438-EAC016B1D8CB}" dt="2023-02-15T12:01:22.374" v="1754" actId="26606"/>
          <ac:spMkLst>
            <pc:docMk/>
            <pc:sldMk cId="2874891633" sldId="380"/>
            <ac:spMk id="11273" creationId="{6A5D5BD3-8E99-42AC-9B1C-8A833299A8ED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2" v="1756" actId="26606"/>
          <ac:spMkLst>
            <pc:docMk/>
            <pc:sldMk cId="2874891633" sldId="380"/>
            <ac:spMk id="11275" creationId="{552253E0-8D26-4A99-A750-1843DF284A34}"/>
          </ac:spMkLst>
        </pc:spChg>
        <pc:spChg chg="add del">
          <ac:chgData name="BEN KHALFALLAH Hela ItimAsrScoVdf" userId="d55be94f-4073-46ba-88ef-465599598fde" providerId="ADAL" clId="{0003EAAE-A2E7-4E97-8438-EAC016B1D8CB}" dt="2023-02-15T12:01:23.952" v="1756" actId="26606"/>
          <ac:spMkLst>
            <pc:docMk/>
            <pc:sldMk cId="2874891633" sldId="380"/>
            <ac:spMk id="11276" creationId="{3E0E7458-8FF3-4F8F-82E3-30F03B9A8316}"/>
          </ac:spMkLst>
        </pc:spChg>
        <pc:spChg chg="add del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11278" creationId="{6629657A-860C-4A7C-9F5A-799BB156D09D}"/>
          </ac:spMkLst>
        </pc:spChg>
        <pc:spChg chg="add del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11279" creationId="{6A5D5BD3-8E99-42AC-9B1C-8A833299A8ED}"/>
          </ac:spMkLst>
        </pc:spChg>
        <pc:spChg chg="add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11284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5T12:18:23.047" v="1828" actId="26606"/>
          <ac:spMkLst>
            <pc:docMk/>
            <pc:sldMk cId="2874891633" sldId="380"/>
            <ac:spMk id="11286" creationId="{5030595D-127E-4DC3-8E40-9374B113DF87}"/>
          </ac:spMkLst>
        </pc:spChg>
        <pc:picChg chg="add mod">
          <ac:chgData name="BEN KHALFALLAH Hela ItimAsrScoVdf" userId="d55be94f-4073-46ba-88ef-465599598fde" providerId="ADAL" clId="{0003EAAE-A2E7-4E97-8438-EAC016B1D8CB}" dt="2023-02-15T12:18:33.793" v="1829" actId="108"/>
          <ac:picMkLst>
            <pc:docMk/>
            <pc:sldMk cId="2874891633" sldId="380"/>
            <ac:picMk id="11266" creationId="{4B2581E4-C84E-421D-BAFA-C6D5307DC9F6}"/>
          </ac:picMkLst>
        </pc:picChg>
        <pc:cxnChg chg="add del">
          <ac:chgData name="BEN KHALFALLAH Hela ItimAsrScoVdf" userId="d55be94f-4073-46ba-88ef-465599598fde" providerId="ADAL" clId="{0003EAAE-A2E7-4E97-8438-EAC016B1D8CB}" dt="2023-02-15T12:01:23.958" v="1757" actId="26606"/>
          <ac:cxnSpMkLst>
            <pc:docMk/>
            <pc:sldMk cId="2874891633" sldId="380"/>
            <ac:cxnSpMk id="16" creationId="{BC2ADC72-9292-411C-B17E-1DC83998D3C8}"/>
          </ac:cxnSpMkLst>
        </pc:cxnChg>
      </pc:sldChg>
      <pc:sldChg chg="addSp delSp modSp add del mod">
        <pc:chgData name="BEN KHALFALLAH Hela ItimAsrScoVdf" userId="d55be94f-4073-46ba-88ef-465599598fde" providerId="ADAL" clId="{0003EAAE-A2E7-4E97-8438-EAC016B1D8CB}" dt="2023-02-16T10:57:31.512" v="7361" actId="47"/>
        <pc:sldMkLst>
          <pc:docMk/>
          <pc:sldMk cId="325496446" sldId="381"/>
        </pc:sldMkLst>
        <pc:spChg chg="mod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2" creationId="{C2B18D8D-B5B6-4562-AEC1-0436041A3964}"/>
          </ac:spMkLst>
        </pc:spChg>
        <pc:spChg chg="mod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3" creationId="{0A9D328E-E1B4-43F4-A8CA-635ACCE899CA}"/>
          </ac:spMkLst>
        </pc:spChg>
        <pc:spChg chg="del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11278" creationId="{6629657A-860C-4A7C-9F5A-799BB156D09D}"/>
          </ac:spMkLst>
        </pc:spChg>
        <pc:spChg chg="del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11279" creationId="{6A5D5BD3-8E99-42AC-9B1C-8A833299A8ED}"/>
          </ac:spMkLst>
        </pc:spChg>
        <pc:spChg chg="add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12297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5T12:17:51.537" v="1826" actId="26606"/>
          <ac:spMkLst>
            <pc:docMk/>
            <pc:sldMk cId="325496446" sldId="381"/>
            <ac:spMk id="12299" creationId="{5030595D-127E-4DC3-8E40-9374B113DF87}"/>
          </ac:spMkLst>
        </pc:spChg>
        <pc:picChg chg="del">
          <ac:chgData name="BEN KHALFALLAH Hela ItimAsrScoVdf" userId="d55be94f-4073-46ba-88ef-465599598fde" providerId="ADAL" clId="{0003EAAE-A2E7-4E97-8438-EAC016B1D8CB}" dt="2023-02-15T12:17:47.836" v="1824" actId="478"/>
          <ac:picMkLst>
            <pc:docMk/>
            <pc:sldMk cId="325496446" sldId="381"/>
            <ac:picMk id="11266" creationId="{4B2581E4-C84E-421D-BAFA-C6D5307DC9F6}"/>
          </ac:picMkLst>
        </pc:picChg>
        <pc:picChg chg="add del">
          <ac:chgData name="BEN KHALFALLAH Hela ItimAsrScoVdf" userId="d55be94f-4073-46ba-88ef-465599598fde" providerId="ADAL" clId="{0003EAAE-A2E7-4E97-8438-EAC016B1D8CB}" dt="2023-02-15T12:17:47.836" v="1824" actId="478"/>
          <ac:picMkLst>
            <pc:docMk/>
            <pc:sldMk cId="325496446" sldId="381"/>
            <ac:picMk id="12290" creationId="{5FE3840A-6B63-47D0-81C7-C47EE309D620}"/>
          </ac:picMkLst>
        </pc:picChg>
        <pc:picChg chg="add mod">
          <ac:chgData name="BEN KHALFALLAH Hela ItimAsrScoVdf" userId="d55be94f-4073-46ba-88ef-465599598fde" providerId="ADAL" clId="{0003EAAE-A2E7-4E97-8438-EAC016B1D8CB}" dt="2023-02-15T12:18:03.833" v="1827" actId="108"/>
          <ac:picMkLst>
            <pc:docMk/>
            <pc:sldMk cId="325496446" sldId="381"/>
            <ac:picMk id="12292" creationId="{869417FC-89A9-4774-ACCA-1B289E98CA3C}"/>
          </ac:picMkLst>
        </pc:picChg>
      </pc:sldChg>
      <pc:sldChg chg="addSp delSp modSp new del mod setBg">
        <pc:chgData name="BEN KHALFALLAH Hela ItimAsrScoVdf" userId="d55be94f-4073-46ba-88ef-465599598fde" providerId="ADAL" clId="{0003EAAE-A2E7-4E97-8438-EAC016B1D8CB}" dt="2023-02-15T13:20:07.382" v="2027" actId="47"/>
        <pc:sldMkLst>
          <pc:docMk/>
          <pc:sldMk cId="3355708224" sldId="382"/>
        </pc:sldMkLst>
        <pc:spChg chg="mod">
          <ac:chgData name="BEN KHALFALLAH Hela ItimAsrScoVdf" userId="d55be94f-4073-46ba-88ef-465599598fde" providerId="ADAL" clId="{0003EAAE-A2E7-4E97-8438-EAC016B1D8CB}" dt="2023-02-15T13:19:37.270" v="1998" actId="26606"/>
          <ac:spMkLst>
            <pc:docMk/>
            <pc:sldMk cId="3355708224" sldId="382"/>
            <ac:spMk id="2" creationId="{D576FF37-5CB2-4AAF-B78B-84E86D77CEAF}"/>
          </ac:spMkLst>
        </pc:spChg>
        <pc:spChg chg="del">
          <ac:chgData name="BEN KHALFALLAH Hela ItimAsrScoVdf" userId="d55be94f-4073-46ba-88ef-465599598fde" providerId="ADAL" clId="{0003EAAE-A2E7-4E97-8438-EAC016B1D8CB}" dt="2023-02-15T13:17:22.309" v="1995" actId="478"/>
          <ac:spMkLst>
            <pc:docMk/>
            <pc:sldMk cId="3355708224" sldId="382"/>
            <ac:spMk id="3" creationId="{9B788745-F32A-4F77-B120-16098E1D80DA}"/>
          </ac:spMkLst>
        </pc:spChg>
        <pc:spChg chg="add del">
          <ac:chgData name="BEN KHALFALLAH Hela ItimAsrScoVdf" userId="d55be94f-4073-46ba-88ef-465599598fde" providerId="ADAL" clId="{0003EAAE-A2E7-4E97-8438-EAC016B1D8CB}" dt="2023-02-15T13:19:37.270" v="1998" actId="26606"/>
          <ac:spMkLst>
            <pc:docMk/>
            <pc:sldMk cId="3355708224" sldId="382"/>
            <ac:spMk id="4103" creationId="{D4A29828-0E9F-418B-A95D-A7D6ABF1C717}"/>
          </ac:spMkLst>
        </pc:spChg>
        <pc:spChg chg="add del">
          <ac:chgData name="BEN KHALFALLAH Hela ItimAsrScoVdf" userId="d55be94f-4073-46ba-88ef-465599598fde" providerId="ADAL" clId="{0003EAAE-A2E7-4E97-8438-EAC016B1D8CB}" dt="2023-02-15T13:19:37.270" v="1998" actId="26606"/>
          <ac:spMkLst>
            <pc:docMk/>
            <pc:sldMk cId="3355708224" sldId="382"/>
            <ac:spMk id="4105" creationId="{397636A1-434C-40B3-A908-6730DB23CA9F}"/>
          </ac:spMkLst>
        </pc:spChg>
        <pc:picChg chg="add del mod">
          <ac:chgData name="BEN KHALFALLAH Hela ItimAsrScoVdf" userId="d55be94f-4073-46ba-88ef-465599598fde" providerId="ADAL" clId="{0003EAAE-A2E7-4E97-8438-EAC016B1D8CB}" dt="2023-02-15T13:19:49.547" v="2000" actId="21"/>
          <ac:picMkLst>
            <pc:docMk/>
            <pc:sldMk cId="3355708224" sldId="382"/>
            <ac:picMk id="4098" creationId="{7A23A51C-C9CA-47B2-891D-998BF18CCC83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5T16:43:24.382" v="3131" actId="208"/>
        <pc:sldMkLst>
          <pc:docMk/>
          <pc:sldMk cId="639509247" sldId="383"/>
        </pc:sldMkLst>
        <pc:spChg chg="mod">
          <ac:chgData name="BEN KHALFALLAH Hela ItimAsrScoVdf" userId="d55be94f-4073-46ba-88ef-465599598fde" providerId="ADAL" clId="{0003EAAE-A2E7-4E97-8438-EAC016B1D8CB}" dt="2023-02-15T13:53:06.095" v="2261" actId="242"/>
          <ac:spMkLst>
            <pc:docMk/>
            <pc:sldMk cId="639509247" sldId="383"/>
            <ac:spMk id="2" creationId="{2C831ACD-6027-46F9-A882-9420C7D47967}"/>
          </ac:spMkLst>
        </pc:spChg>
        <pc:spChg chg="add del mod">
          <ac:chgData name="BEN KHALFALLAH Hela ItimAsrScoVdf" userId="d55be94f-4073-46ba-88ef-465599598fde" providerId="ADAL" clId="{0003EAAE-A2E7-4E97-8438-EAC016B1D8CB}" dt="2023-02-15T13:26:57.403" v="2217" actId="21"/>
          <ac:spMkLst>
            <pc:docMk/>
            <pc:sldMk cId="639509247" sldId="383"/>
            <ac:spMk id="4" creationId="{AD3BCD99-9CDA-4056-95D5-84361704EAD8}"/>
          </ac:spMkLst>
        </pc:spChg>
        <pc:spChg chg="add mod">
          <ac:chgData name="BEN KHALFALLAH Hela ItimAsrScoVdf" userId="d55be94f-4073-46ba-88ef-465599598fde" providerId="ADAL" clId="{0003EAAE-A2E7-4E97-8438-EAC016B1D8CB}" dt="2023-02-15T13:21:37.157" v="2041" actId="164"/>
          <ac:spMkLst>
            <pc:docMk/>
            <pc:sldMk cId="639509247" sldId="383"/>
            <ac:spMk id="5" creationId="{B9A07A86-242B-4BCA-A559-35B4CA72CF24}"/>
          </ac:spMkLst>
        </pc:spChg>
        <pc:spChg chg="add del mod">
          <ac:chgData name="BEN KHALFALLAH Hela ItimAsrScoVdf" userId="d55be94f-4073-46ba-88ef-465599598fde" providerId="ADAL" clId="{0003EAAE-A2E7-4E97-8438-EAC016B1D8CB}" dt="2023-02-15T13:52:13.630" v="2253" actId="21"/>
          <ac:spMkLst>
            <pc:docMk/>
            <pc:sldMk cId="639509247" sldId="383"/>
            <ac:spMk id="13" creationId="{2E4E9641-B4D0-4C3D-8B40-8BFDC610BF14}"/>
          </ac:spMkLst>
        </pc:spChg>
        <pc:spChg chg="add del mod">
          <ac:chgData name="BEN KHALFALLAH Hela ItimAsrScoVdf" userId="d55be94f-4073-46ba-88ef-465599598fde" providerId="ADAL" clId="{0003EAAE-A2E7-4E97-8438-EAC016B1D8CB}" dt="2023-02-15T16:42:52.484" v="3122" actId="21"/>
          <ac:spMkLst>
            <pc:docMk/>
            <pc:sldMk cId="639509247" sldId="383"/>
            <ac:spMk id="24" creationId="{0E8EB82D-7663-481F-B2E9-B6318C5E16DA}"/>
          </ac:spMkLst>
        </pc:spChg>
        <pc:spChg chg="add mod">
          <ac:chgData name="BEN KHALFALLAH Hela ItimAsrScoVdf" userId="d55be94f-4073-46ba-88ef-465599598fde" providerId="ADAL" clId="{0003EAAE-A2E7-4E97-8438-EAC016B1D8CB}" dt="2023-02-15T16:43:24.382" v="3131" actId="208"/>
          <ac:spMkLst>
            <pc:docMk/>
            <pc:sldMk cId="639509247" sldId="383"/>
            <ac:spMk id="26" creationId="{6A207D99-81D2-478A-BD02-098D4E030C49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27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29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31" creationId="{05A0BCE3-5897-45E4-A5B5-42F88EF03C22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33" creationId="{850910D7-C866-49DA-A742-C0685FE3D240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62" v="2255" actId="26606"/>
          <ac:spMkLst>
            <pc:docMk/>
            <pc:sldMk cId="639509247" sldId="383"/>
            <ac:spMk id="5138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62" v="2255" actId="26606"/>
          <ac:spMkLst>
            <pc:docMk/>
            <pc:sldMk cId="639509247" sldId="383"/>
            <ac:spMk id="5140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62" v="2255" actId="26606"/>
          <ac:spMkLst>
            <pc:docMk/>
            <pc:sldMk cId="639509247" sldId="383"/>
            <ac:spMk id="5142" creationId="{5B857661-E4E7-45A9-AFA7-0E4B5278538F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62" v="2255" actId="26606"/>
          <ac:spMkLst>
            <pc:docMk/>
            <pc:sldMk cId="639509247" sldId="383"/>
            <ac:spMk id="5144" creationId="{D1785AB8-5B56-4808-8B27-425CF9C4E7F7}"/>
          </ac:spMkLst>
        </pc:spChg>
        <pc:spChg chg="add del">
          <ac:chgData name="BEN KHALFALLAH Hela ItimAsrScoVdf" userId="d55be94f-4073-46ba-88ef-465599598fde" providerId="ADAL" clId="{0003EAAE-A2E7-4E97-8438-EAC016B1D8CB}" dt="2023-02-15T13:52:34.962" v="2255" actId="26606"/>
          <ac:spMkLst>
            <pc:docMk/>
            <pc:sldMk cId="639509247" sldId="383"/>
            <ac:spMk id="5146" creationId="{D5DAE7C7-52D0-4B75-8482-38FA16BECFC7}"/>
          </ac:spMkLst>
        </pc:spChg>
        <pc:spChg chg="add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48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49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50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51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3:52:34.974" v="2256" actId="26606"/>
          <ac:spMkLst>
            <pc:docMk/>
            <pc:sldMk cId="639509247" sldId="383"/>
            <ac:spMk id="5152" creationId="{F3F76ABD-D2F6-4661-9415-C4B91D8EA14C}"/>
          </ac:spMkLst>
        </pc:spChg>
        <pc:grpChg chg="add del mod">
          <ac:chgData name="BEN KHALFALLAH Hela ItimAsrScoVdf" userId="d55be94f-4073-46ba-88ef-465599598fde" providerId="ADAL" clId="{0003EAAE-A2E7-4E97-8438-EAC016B1D8CB}" dt="2023-02-15T13:26:39.103" v="2210" actId="478"/>
          <ac:grpSpMkLst>
            <pc:docMk/>
            <pc:sldMk cId="639509247" sldId="383"/>
            <ac:grpSpMk id="6" creationId="{4B1AA362-749D-46FA-A34E-B839A15E0732}"/>
          </ac:grpSpMkLst>
        </pc:grpChg>
        <pc:picChg chg="add del mod">
          <ac:chgData name="BEN KHALFALLAH Hela ItimAsrScoVdf" userId="d55be94f-4073-46ba-88ef-465599598fde" providerId="ADAL" clId="{0003EAAE-A2E7-4E97-8438-EAC016B1D8CB}" dt="2023-02-15T13:20:16.144" v="2028" actId="478"/>
          <ac:picMkLst>
            <pc:docMk/>
            <pc:sldMk cId="639509247" sldId="383"/>
            <ac:picMk id="3" creationId="{7B5CCE86-5A3A-47CE-BC4D-F744FDB881B4}"/>
          </ac:picMkLst>
        </pc:picChg>
        <pc:picChg chg="add del mod">
          <ac:chgData name="BEN KHALFALLAH Hela ItimAsrScoVdf" userId="d55be94f-4073-46ba-88ef-465599598fde" providerId="ADAL" clId="{0003EAAE-A2E7-4E97-8438-EAC016B1D8CB}" dt="2023-02-15T16:36:02.992" v="3115" actId="478"/>
          <ac:picMkLst>
            <pc:docMk/>
            <pc:sldMk cId="639509247" sldId="383"/>
            <ac:picMk id="12" creationId="{E4EDAC58-9979-46DE-ABA5-E1268928BA82}"/>
          </ac:picMkLst>
        </pc:picChg>
        <pc:picChg chg="add mod">
          <ac:chgData name="BEN KHALFALLAH Hela ItimAsrScoVdf" userId="d55be94f-4073-46ba-88ef-465599598fde" providerId="ADAL" clId="{0003EAAE-A2E7-4E97-8438-EAC016B1D8CB}" dt="2023-02-15T16:42:50.830" v="3121" actId="1076"/>
          <ac:picMkLst>
            <pc:docMk/>
            <pc:sldMk cId="639509247" sldId="383"/>
            <ac:picMk id="25" creationId="{419B3B8D-E650-45A1-AAE4-D4B96E81F43E}"/>
          </ac:picMkLst>
        </pc:picChg>
        <pc:picChg chg="add mod">
          <ac:chgData name="BEN KHALFALLAH Hela ItimAsrScoVdf" userId="d55be94f-4073-46ba-88ef-465599598fde" providerId="ADAL" clId="{0003EAAE-A2E7-4E97-8438-EAC016B1D8CB}" dt="2023-02-15T13:21:37.157" v="2041" actId="164"/>
          <ac:picMkLst>
            <pc:docMk/>
            <pc:sldMk cId="639509247" sldId="383"/>
            <ac:picMk id="5122" creationId="{426BCF3D-7696-4E3F-B3DA-FC557E0B3226}"/>
          </ac:picMkLst>
        </pc:picChg>
      </pc:sldChg>
      <pc:sldChg chg="modSp add del mod">
        <pc:chgData name="BEN KHALFALLAH Hela ItimAsrScoVdf" userId="d55be94f-4073-46ba-88ef-465599598fde" providerId="ADAL" clId="{0003EAAE-A2E7-4E97-8438-EAC016B1D8CB}" dt="2023-02-15T13:53:59.450" v="2275" actId="47"/>
        <pc:sldMkLst>
          <pc:docMk/>
          <pc:sldMk cId="2897934493" sldId="384"/>
        </pc:sldMkLst>
        <pc:spChg chg="mod">
          <ac:chgData name="BEN KHALFALLAH Hela ItimAsrScoVdf" userId="d55be94f-4073-46ba-88ef-465599598fde" providerId="ADAL" clId="{0003EAAE-A2E7-4E97-8438-EAC016B1D8CB}" dt="2023-02-15T13:28:30.113" v="2242" actId="5793"/>
          <ac:spMkLst>
            <pc:docMk/>
            <pc:sldMk cId="2897934493" sldId="384"/>
            <ac:spMk id="2" creationId="{2C831ACD-6027-46F9-A882-9420C7D47967}"/>
          </ac:spMkLst>
        </pc:spChg>
        <pc:spChg chg="mod">
          <ac:chgData name="BEN KHALFALLAH Hela ItimAsrScoVdf" userId="d55be94f-4073-46ba-88ef-465599598fde" providerId="ADAL" clId="{0003EAAE-A2E7-4E97-8438-EAC016B1D8CB}" dt="2023-02-15T13:28:50.387" v="2246" actId="14100"/>
          <ac:spMkLst>
            <pc:docMk/>
            <pc:sldMk cId="2897934493" sldId="384"/>
            <ac:spMk id="13" creationId="{2E4E9641-B4D0-4C3D-8B40-8BFDC610BF14}"/>
          </ac:spMkLst>
        </pc:spChg>
      </pc:sldChg>
      <pc:sldChg chg="addSp delSp modSp new mod setBg">
        <pc:chgData name="BEN KHALFALLAH Hela ItimAsrScoVdf" userId="d55be94f-4073-46ba-88ef-465599598fde" providerId="ADAL" clId="{0003EAAE-A2E7-4E97-8438-EAC016B1D8CB}" dt="2023-02-15T14:44:02.179" v="2524" actId="27349"/>
        <pc:sldMkLst>
          <pc:docMk/>
          <pc:sldMk cId="3680906767" sldId="385"/>
        </pc:sldMkLst>
        <pc:spChg chg="mod">
          <ac:chgData name="BEN KHALFALLAH Hela ItimAsrScoVdf" userId="d55be94f-4073-46ba-88ef-465599598fde" providerId="ADAL" clId="{0003EAAE-A2E7-4E97-8438-EAC016B1D8CB}" dt="2023-02-15T14:43:52.932" v="2523" actId="242"/>
          <ac:spMkLst>
            <pc:docMk/>
            <pc:sldMk cId="3680906767" sldId="385"/>
            <ac:spMk id="2" creationId="{93345475-DA0F-4734-B3C5-508B628325C4}"/>
          </ac:spMkLst>
        </pc:spChg>
        <pc:spChg chg="del">
          <ac:chgData name="BEN KHALFALLAH Hela ItimAsrScoVdf" userId="d55be94f-4073-46ba-88ef-465599598fde" providerId="ADAL" clId="{0003EAAE-A2E7-4E97-8438-EAC016B1D8CB}" dt="2023-02-15T13:43:15.140" v="2248" actId="478"/>
          <ac:spMkLst>
            <pc:docMk/>
            <pc:sldMk cId="3680906767" sldId="385"/>
            <ac:spMk id="3" creationId="{6E15F36F-C2A0-4D18-90EA-3D237A6B3DB1}"/>
          </ac:spMkLst>
        </pc:spChg>
        <pc:spChg chg="add">
          <ac:chgData name="BEN KHALFALLAH Hela ItimAsrScoVdf" userId="d55be94f-4073-46ba-88ef-465599598fde" providerId="ADAL" clId="{0003EAAE-A2E7-4E97-8438-EAC016B1D8CB}" dt="2023-02-15T13:44:08.094" v="2250" actId="26606"/>
          <ac:spMkLst>
            <pc:docMk/>
            <pc:sldMk cId="3680906767" sldId="385"/>
            <ac:spMk id="9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3:44:08.094" v="2250" actId="26606"/>
          <ac:spMkLst>
            <pc:docMk/>
            <pc:sldMk cId="3680906767" sldId="385"/>
            <ac:spMk id="11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3:44:08.094" v="2250" actId="26606"/>
          <ac:spMkLst>
            <pc:docMk/>
            <pc:sldMk cId="3680906767" sldId="385"/>
            <ac:spMk id="13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3:44:08.094" v="2250" actId="26606"/>
          <ac:spMkLst>
            <pc:docMk/>
            <pc:sldMk cId="3680906767" sldId="385"/>
            <ac:spMk id="15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3:44:08.094" v="2250" actId="26606"/>
          <ac:spMkLst>
            <pc:docMk/>
            <pc:sldMk cId="3680906767" sldId="385"/>
            <ac:spMk id="17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5T14:44:02.179" v="2524" actId="27349"/>
          <ac:picMkLst>
            <pc:docMk/>
            <pc:sldMk cId="3680906767" sldId="385"/>
            <ac:picMk id="6" creationId="{88B71ABB-370A-6F36-1532-777C39C55968}"/>
          </ac:picMkLst>
        </pc:picChg>
      </pc:sldChg>
      <pc:sldChg chg="modSp add del mod">
        <pc:chgData name="BEN KHALFALLAH Hela ItimAsrScoVdf" userId="d55be94f-4073-46ba-88ef-465599598fde" providerId="ADAL" clId="{0003EAAE-A2E7-4E97-8438-EAC016B1D8CB}" dt="2023-02-15T16:43:37.090" v="3135" actId="47"/>
        <pc:sldMkLst>
          <pc:docMk/>
          <pc:sldMk cId="491054104" sldId="386"/>
        </pc:sldMkLst>
        <pc:spChg chg="mod">
          <ac:chgData name="BEN KHALFALLAH Hela ItimAsrScoVdf" userId="d55be94f-4073-46ba-88ef-465599598fde" providerId="ADAL" clId="{0003EAAE-A2E7-4E97-8438-EAC016B1D8CB}" dt="2023-02-15T13:54:03.205" v="2280" actId="5793"/>
          <ac:spMkLst>
            <pc:docMk/>
            <pc:sldMk cId="491054104" sldId="386"/>
            <ac:spMk id="2" creationId="{2C831ACD-6027-46F9-A882-9420C7D47967}"/>
          </ac:spMkLst>
        </pc:spChg>
        <pc:spChg chg="mod">
          <ac:chgData name="BEN KHALFALLAH Hela ItimAsrScoVdf" userId="d55be94f-4073-46ba-88ef-465599598fde" providerId="ADAL" clId="{0003EAAE-A2E7-4E97-8438-EAC016B1D8CB}" dt="2023-02-15T13:54:16.702" v="2283" actId="14100"/>
          <ac:spMkLst>
            <pc:docMk/>
            <pc:sldMk cId="491054104" sldId="386"/>
            <ac:spMk id="24" creationId="{0E8EB82D-7663-481F-B2E9-B6318C5E16DA}"/>
          </ac:spMkLst>
        </pc:spChg>
      </pc:sldChg>
      <pc:sldChg chg="addSp delSp modSp new del mod setBg modClrScheme chgLayout">
        <pc:chgData name="BEN KHALFALLAH Hela ItimAsrScoVdf" userId="d55be94f-4073-46ba-88ef-465599598fde" providerId="ADAL" clId="{0003EAAE-A2E7-4E97-8438-EAC016B1D8CB}" dt="2023-02-15T18:31:23.714" v="3737" actId="47"/>
        <pc:sldMkLst>
          <pc:docMk/>
          <pc:sldMk cId="831416341" sldId="387"/>
        </pc:sldMkLst>
        <pc:spChg chg="mod ord">
          <ac:chgData name="BEN KHALFALLAH Hela ItimAsrScoVdf" userId="d55be94f-4073-46ba-88ef-465599598fde" providerId="ADAL" clId="{0003EAAE-A2E7-4E97-8438-EAC016B1D8CB}" dt="2023-02-15T14:17:50.474" v="2313" actId="26606"/>
          <ac:spMkLst>
            <pc:docMk/>
            <pc:sldMk cId="831416341" sldId="387"/>
            <ac:spMk id="2" creationId="{A2CD721C-DCBD-4BCB-A964-53F8F8BE1DFC}"/>
          </ac:spMkLst>
        </pc:spChg>
        <pc:spChg chg="add del mod ord">
          <ac:chgData name="BEN KHALFALLAH Hela ItimAsrScoVdf" userId="d55be94f-4073-46ba-88ef-465599598fde" providerId="ADAL" clId="{0003EAAE-A2E7-4E97-8438-EAC016B1D8CB}" dt="2023-02-15T14:16:33.290" v="2296"/>
          <ac:spMkLst>
            <pc:docMk/>
            <pc:sldMk cId="831416341" sldId="387"/>
            <ac:spMk id="3" creationId="{2C46557C-A715-42A8-9AF9-00DF19EB0DE6}"/>
          </ac:spMkLst>
        </pc:spChg>
        <pc:spChg chg="add del mod ord">
          <ac:chgData name="BEN KHALFALLAH Hela ItimAsrScoVdf" userId="d55be94f-4073-46ba-88ef-465599598fde" providerId="ADAL" clId="{0003EAAE-A2E7-4E97-8438-EAC016B1D8CB}" dt="2023-02-15T14:22:09.065" v="2353" actId="26606"/>
          <ac:spMkLst>
            <pc:docMk/>
            <pc:sldMk cId="831416341" sldId="387"/>
            <ac:spMk id="4" creationId="{FDD27106-3583-466B-87CD-03C02535E0A1}"/>
          </ac:spMkLst>
        </pc:spChg>
        <pc:spChg chg="add del mod">
          <ac:chgData name="BEN KHALFALLAH Hela ItimAsrScoVdf" userId="d55be94f-4073-46ba-88ef-465599598fde" providerId="ADAL" clId="{0003EAAE-A2E7-4E97-8438-EAC016B1D8CB}" dt="2023-02-15T14:16:38.599" v="2298" actId="478"/>
          <ac:spMkLst>
            <pc:docMk/>
            <pc:sldMk cId="831416341" sldId="387"/>
            <ac:spMk id="5" creationId="{A834F655-E37C-434B-B670-066365B8A069}"/>
          </ac:spMkLst>
        </pc:spChg>
        <pc:spChg chg="add mod">
          <ac:chgData name="BEN KHALFALLAH Hela ItimAsrScoVdf" userId="d55be94f-4073-46ba-88ef-465599598fde" providerId="ADAL" clId="{0003EAAE-A2E7-4E97-8438-EAC016B1D8CB}" dt="2023-02-15T14:22:37.227" v="2362" actId="1076"/>
          <ac:spMkLst>
            <pc:docMk/>
            <pc:sldMk cId="831416341" sldId="387"/>
            <ac:spMk id="7" creationId="{47DB49BC-74D1-4341-89E4-AD13F2DD6CB7}"/>
          </ac:spMkLst>
        </pc:spChg>
        <pc:spChg chg="mod">
          <ac:chgData name="BEN KHALFALLAH Hela ItimAsrScoVdf" userId="d55be94f-4073-46ba-88ef-465599598fde" providerId="ADAL" clId="{0003EAAE-A2E7-4E97-8438-EAC016B1D8CB}" dt="2023-02-15T14:23:20.543" v="2371" actId="1076"/>
          <ac:spMkLst>
            <pc:docMk/>
            <pc:sldMk cId="831416341" sldId="387"/>
            <ac:spMk id="23" creationId="{97602581-948B-4C74-BAF5-B6FB80498ACE}"/>
          </ac:spMkLst>
        </pc:spChg>
        <pc:spChg chg="add del">
          <ac:chgData name="BEN KHALFALLAH Hela ItimAsrScoVdf" userId="d55be94f-4073-46ba-88ef-465599598fde" providerId="ADAL" clId="{0003EAAE-A2E7-4E97-8438-EAC016B1D8CB}" dt="2023-02-15T14:17:48.206" v="2310" actId="26606"/>
          <ac:spMkLst>
            <pc:docMk/>
            <pc:sldMk cId="831416341" sldId="387"/>
            <ac:spMk id="7177" creationId="{EB8DC9B9-07EF-4815-9AC9-129CCBD1554E}"/>
          </ac:spMkLst>
        </pc:spChg>
        <pc:spChg chg="add del">
          <ac:chgData name="BEN KHALFALLAH Hela ItimAsrScoVdf" userId="d55be94f-4073-46ba-88ef-465599598fde" providerId="ADAL" clId="{0003EAAE-A2E7-4E97-8438-EAC016B1D8CB}" dt="2023-02-15T14:17:48.206" v="2310" actId="26606"/>
          <ac:spMkLst>
            <pc:docMk/>
            <pc:sldMk cId="831416341" sldId="387"/>
            <ac:spMk id="7179" creationId="{867368F3-927D-4DD7-A6B5-50CE87995073}"/>
          </ac:spMkLst>
        </pc:spChg>
        <pc:spChg chg="add del">
          <ac:chgData name="BEN KHALFALLAH Hela ItimAsrScoVdf" userId="d55be94f-4073-46ba-88ef-465599598fde" providerId="ADAL" clId="{0003EAAE-A2E7-4E97-8438-EAC016B1D8CB}" dt="2023-02-15T14:17:50.466" v="2312" actId="26606"/>
          <ac:spMkLst>
            <pc:docMk/>
            <pc:sldMk cId="831416341" sldId="387"/>
            <ac:spMk id="7181" creationId="{CA71505E-6D83-4D7B-B88A-7D7C2DB42FC2}"/>
          </ac:spMkLst>
        </pc:spChg>
        <pc:spChg chg="add del">
          <ac:chgData name="BEN KHALFALLAH Hela ItimAsrScoVdf" userId="d55be94f-4073-46ba-88ef-465599598fde" providerId="ADAL" clId="{0003EAAE-A2E7-4E97-8438-EAC016B1D8CB}" dt="2023-02-15T14:17:50.466" v="2312" actId="26606"/>
          <ac:spMkLst>
            <pc:docMk/>
            <pc:sldMk cId="831416341" sldId="387"/>
            <ac:spMk id="7182" creationId="{82174A2F-5CC0-47EE-BFEA-6199C2BD7C2C}"/>
          </ac:spMkLst>
        </pc:spChg>
        <pc:spChg chg="add del">
          <ac:chgData name="BEN KHALFALLAH Hela ItimAsrScoVdf" userId="d55be94f-4073-46ba-88ef-465599598fde" providerId="ADAL" clId="{0003EAAE-A2E7-4E97-8438-EAC016B1D8CB}" dt="2023-02-15T14:24:25.824" v="2381" actId="26606"/>
          <ac:spMkLst>
            <pc:docMk/>
            <pc:sldMk cId="831416341" sldId="387"/>
            <ac:spMk id="7184" creationId="{EB8DC9B9-07EF-4815-9AC9-129CCBD1554E}"/>
          </ac:spMkLst>
        </pc:spChg>
        <pc:spChg chg="add del">
          <ac:chgData name="BEN KHALFALLAH Hela ItimAsrScoVdf" userId="d55be94f-4073-46ba-88ef-465599598fde" providerId="ADAL" clId="{0003EAAE-A2E7-4E97-8438-EAC016B1D8CB}" dt="2023-02-15T14:24:25.824" v="2381" actId="26606"/>
          <ac:spMkLst>
            <pc:docMk/>
            <pc:sldMk cId="831416341" sldId="387"/>
            <ac:spMk id="7185" creationId="{867368F3-927D-4DD7-A6B5-50CE87995073}"/>
          </ac:spMkLst>
        </pc:spChg>
        <pc:spChg chg="add del">
          <ac:chgData name="BEN KHALFALLAH Hela ItimAsrScoVdf" userId="d55be94f-4073-46ba-88ef-465599598fde" providerId="ADAL" clId="{0003EAAE-A2E7-4E97-8438-EAC016B1D8CB}" dt="2023-02-15T14:24:25.824" v="2381" actId="26606"/>
          <ac:spMkLst>
            <pc:docMk/>
            <pc:sldMk cId="831416341" sldId="387"/>
            <ac:spMk id="7192" creationId="{3408ACDA-FBD2-4415-9EE4-4D1BBDF174D9}"/>
          </ac:spMkLst>
        </pc:spChg>
        <pc:spChg chg="add del">
          <ac:chgData name="BEN KHALFALLAH Hela ItimAsrScoVdf" userId="d55be94f-4073-46ba-88ef-465599598fde" providerId="ADAL" clId="{0003EAAE-A2E7-4E97-8438-EAC016B1D8CB}" dt="2023-02-15T14:24:25.824" v="2381" actId="26606"/>
          <ac:spMkLst>
            <pc:docMk/>
            <pc:sldMk cId="831416341" sldId="387"/>
            <ac:spMk id="7194" creationId="{5030595D-127E-4DC3-8E40-9374B113DF87}"/>
          </ac:spMkLst>
        </pc:spChg>
        <pc:grpChg chg="add del mod">
          <ac:chgData name="BEN KHALFALLAH Hela ItimAsrScoVdf" userId="d55be94f-4073-46ba-88ef-465599598fde" providerId="ADAL" clId="{0003EAAE-A2E7-4E97-8438-EAC016B1D8CB}" dt="2023-02-15T14:23:10.032" v="2367" actId="21"/>
          <ac:grpSpMkLst>
            <pc:docMk/>
            <pc:sldMk cId="831416341" sldId="387"/>
            <ac:grpSpMk id="9" creationId="{E62AF99F-C790-491D-9615-C533AA4CE134}"/>
          </ac:grpSpMkLst>
        </pc:grpChg>
        <pc:grpChg chg="add del mod">
          <ac:chgData name="BEN KHALFALLAH Hela ItimAsrScoVdf" userId="d55be94f-4073-46ba-88ef-465599598fde" providerId="ADAL" clId="{0003EAAE-A2E7-4E97-8438-EAC016B1D8CB}" dt="2023-02-15T14:23:21.125" v="2372" actId="478"/>
          <ac:grpSpMkLst>
            <pc:docMk/>
            <pc:sldMk cId="831416341" sldId="387"/>
            <ac:grpSpMk id="22" creationId="{20A78707-8A24-46BE-9860-3FCC3A22AA31}"/>
          </ac:grpSpMkLst>
        </pc:grpChg>
        <pc:graphicFrameChg chg="add mod modGraphic">
          <ac:chgData name="BEN KHALFALLAH Hela ItimAsrScoVdf" userId="d55be94f-4073-46ba-88ef-465599598fde" providerId="ADAL" clId="{0003EAAE-A2E7-4E97-8438-EAC016B1D8CB}" dt="2023-02-15T18:30:12.301" v="3722" actId="12100"/>
          <ac:graphicFrameMkLst>
            <pc:docMk/>
            <pc:sldMk cId="831416341" sldId="387"/>
            <ac:graphicFrameMk id="7187" creationId="{EB6E4CBE-CC1D-E7BD-09B7-22489FBEB696}"/>
          </ac:graphicFrameMkLst>
        </pc:graphicFrameChg>
        <pc:picChg chg="add del mod">
          <ac:chgData name="BEN KHALFALLAH Hela ItimAsrScoVdf" userId="d55be94f-4073-46ba-88ef-465599598fde" providerId="ADAL" clId="{0003EAAE-A2E7-4E97-8438-EAC016B1D8CB}" dt="2023-02-15T14:16:37.116" v="2297" actId="478"/>
          <ac:picMkLst>
            <pc:docMk/>
            <pc:sldMk cId="831416341" sldId="387"/>
            <ac:picMk id="6" creationId="{5FC931BC-5C77-4F8E-ADAF-98A3D38D43D3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14:17:55.270" v="2316" actId="478"/>
          <ac:picMkLst>
            <pc:docMk/>
            <pc:sldMk cId="831416341" sldId="387"/>
            <ac:picMk id="8" creationId="{8E4A29F0-754C-4CCD-B438-B6F3349AD6BB}"/>
          </ac:picMkLst>
        </pc:picChg>
        <pc:picChg chg="add mod">
          <ac:chgData name="BEN KHALFALLAH Hela ItimAsrScoVdf" userId="d55be94f-4073-46ba-88ef-465599598fde" providerId="ADAL" clId="{0003EAAE-A2E7-4E97-8438-EAC016B1D8CB}" dt="2023-02-15T14:22:37.227" v="2362" actId="1076"/>
          <ac:picMkLst>
            <pc:docMk/>
            <pc:sldMk cId="831416341" sldId="387"/>
            <ac:picMk id="19" creationId="{62050076-4063-4FBE-A7D7-4723B62403FE}"/>
          </ac:picMkLst>
        </pc:picChg>
        <pc:picChg chg="mod">
          <ac:chgData name="BEN KHALFALLAH Hela ItimAsrScoVdf" userId="d55be94f-4073-46ba-88ef-465599598fde" providerId="ADAL" clId="{0003EAAE-A2E7-4E97-8438-EAC016B1D8CB}" dt="2023-02-15T14:23:20.543" v="2371" actId="1076"/>
          <ac:picMkLst>
            <pc:docMk/>
            <pc:sldMk cId="831416341" sldId="387"/>
            <ac:picMk id="24" creationId="{3F326D26-C6FC-46B5-9F8F-1F2A74CC06F0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16:31.889" v="2295" actId="21"/>
          <ac:picMkLst>
            <pc:docMk/>
            <pc:sldMk cId="831416341" sldId="387"/>
            <ac:picMk id="7170" creationId="{5645CCB2-0F45-4B7E-86C1-CBA59623093B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17:55.270" v="2316" actId="478"/>
          <ac:picMkLst>
            <pc:docMk/>
            <pc:sldMk cId="831416341" sldId="387"/>
            <ac:picMk id="7172" creationId="{2CD876C4-2766-472B-90FC-1E12E5819BC5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19:41.552" v="2325" actId="21"/>
          <ac:picMkLst>
            <pc:docMk/>
            <pc:sldMk cId="831416341" sldId="387"/>
            <ac:picMk id="7174" creationId="{8601D5A9-7679-4EB2-91A4-A527FEEB3CDD}"/>
          </ac:picMkLst>
        </pc:picChg>
        <pc:picChg chg="add mod">
          <ac:chgData name="BEN KHALFALLAH Hela ItimAsrScoVdf" userId="d55be94f-4073-46ba-88ef-465599598fde" providerId="ADAL" clId="{0003EAAE-A2E7-4E97-8438-EAC016B1D8CB}" dt="2023-02-15T14:24:38.406" v="2383" actId="1076"/>
          <ac:picMkLst>
            <pc:docMk/>
            <pc:sldMk cId="831416341" sldId="387"/>
            <ac:picMk id="7176" creationId="{BFBDC989-E1CD-4A87-B0EA-9B5687A8C9A1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23:57.465" v="2377" actId="478"/>
          <ac:picMkLst>
            <pc:docMk/>
            <pc:sldMk cId="831416341" sldId="387"/>
            <ac:picMk id="7178" creationId="{172262EE-63AB-4B68-B51A-4EB34FEC1EC7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5T14:40:23.178" v="2485" actId="207"/>
        <pc:sldMkLst>
          <pc:docMk/>
          <pc:sldMk cId="1813674592" sldId="388"/>
        </pc:sldMkLst>
        <pc:spChg chg="mod">
          <ac:chgData name="BEN KHALFALLAH Hela ItimAsrScoVdf" userId="d55be94f-4073-46ba-88ef-465599598fde" providerId="ADAL" clId="{0003EAAE-A2E7-4E97-8438-EAC016B1D8CB}" dt="2023-02-15T14:37:29.895" v="2460" actId="790"/>
          <ac:spMkLst>
            <pc:docMk/>
            <pc:sldMk cId="1813674592" sldId="388"/>
            <ac:spMk id="2" creationId="{F40B4EEC-3361-453D-9CED-39AEDDE1ADA2}"/>
          </ac:spMkLst>
        </pc:spChg>
        <pc:spChg chg="mod">
          <ac:chgData name="BEN KHALFALLAH Hela ItimAsrScoVdf" userId="d55be94f-4073-46ba-88ef-465599598fde" providerId="ADAL" clId="{0003EAAE-A2E7-4E97-8438-EAC016B1D8CB}" dt="2023-02-15T14:39:27.053" v="2474" actId="113"/>
          <ac:spMkLst>
            <pc:docMk/>
            <pc:sldMk cId="1813674592" sldId="388"/>
            <ac:spMk id="3" creationId="{5ECE7CE1-EB38-4B84-87AE-9AE63B0A1730}"/>
          </ac:spMkLst>
        </pc:spChg>
        <pc:spChg chg="add del">
          <ac:chgData name="BEN KHALFALLAH Hela ItimAsrScoVdf" userId="d55be94f-4073-46ba-88ef-465599598fde" providerId="ADAL" clId="{0003EAAE-A2E7-4E97-8438-EAC016B1D8CB}" dt="2023-02-15T14:39:54.874" v="2476" actId="22"/>
          <ac:spMkLst>
            <pc:docMk/>
            <pc:sldMk cId="1813674592" sldId="388"/>
            <ac:spMk id="6" creationId="{AA6BE8EB-7A23-49D5-8382-F8B4E84D5AAA}"/>
          </ac:spMkLst>
        </pc:spChg>
        <pc:spChg chg="add mod">
          <ac:chgData name="BEN KHALFALLAH Hela ItimAsrScoVdf" userId="d55be94f-4073-46ba-88ef-465599598fde" providerId="ADAL" clId="{0003EAAE-A2E7-4E97-8438-EAC016B1D8CB}" dt="2023-02-15T14:40:23.178" v="2485" actId="207"/>
          <ac:spMkLst>
            <pc:docMk/>
            <pc:sldMk cId="1813674592" sldId="388"/>
            <ac:spMk id="8" creationId="{8F8FB34B-A200-4BC8-A2FE-FDCD60647F3B}"/>
          </ac:spMkLst>
        </pc:spChg>
        <pc:picChg chg="add mod">
          <ac:chgData name="BEN KHALFALLAH Hela ItimAsrScoVdf" userId="d55be94f-4073-46ba-88ef-465599598fde" providerId="ADAL" clId="{0003EAAE-A2E7-4E97-8438-EAC016B1D8CB}" dt="2023-02-15T14:37:07.586" v="2438" actId="26606"/>
          <ac:picMkLst>
            <pc:docMk/>
            <pc:sldMk cId="1813674592" sldId="388"/>
            <ac:picMk id="8194" creationId="{0A5D90D1-6BC8-4D52-87A2-3CC04586F671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5T14:43:43.092" v="2522" actId="27349"/>
        <pc:sldMkLst>
          <pc:docMk/>
          <pc:sldMk cId="975699745" sldId="389"/>
        </pc:sldMkLst>
        <pc:spChg chg="mod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2" creationId="{BA385474-75AB-44C0-8447-4190354CB3F3}"/>
          </ac:spMkLst>
        </pc:spChg>
        <pc:spChg chg="mod">
          <ac:chgData name="BEN KHALFALLAH Hela ItimAsrScoVdf" userId="d55be94f-4073-46ba-88ef-465599598fde" providerId="ADAL" clId="{0003EAAE-A2E7-4E97-8438-EAC016B1D8CB}" dt="2023-02-15T14:43:36.807" v="2521" actId="20577"/>
          <ac:spMkLst>
            <pc:docMk/>
            <pc:sldMk cId="975699745" sldId="389"/>
            <ac:spMk id="3" creationId="{23B7E8B5-53A6-4BEA-A260-3C17C2A9BCE0}"/>
          </ac:spMkLst>
        </pc:spChg>
        <pc:spChg chg="add del">
          <ac:chgData name="BEN KHALFALLAH Hela ItimAsrScoVdf" userId="d55be94f-4073-46ba-88ef-465599598fde" providerId="ADAL" clId="{0003EAAE-A2E7-4E97-8438-EAC016B1D8CB}" dt="2023-02-15T14:41:51.125" v="2505" actId="26606"/>
          <ac:spMkLst>
            <pc:docMk/>
            <pc:sldMk cId="975699745" sldId="389"/>
            <ac:spMk id="8" creationId="{7520F84D-966A-41CD-B818-16BF32EF1E9D}"/>
          </ac:spMkLst>
        </pc:spChg>
        <pc:spChg chg="add del">
          <ac:chgData name="BEN KHALFALLAH Hela ItimAsrScoVdf" userId="d55be94f-4073-46ba-88ef-465599598fde" providerId="ADAL" clId="{0003EAAE-A2E7-4E97-8438-EAC016B1D8CB}" dt="2023-02-15T14:41:51.125" v="2505" actId="26606"/>
          <ac:spMkLst>
            <pc:docMk/>
            <pc:sldMk cId="975699745" sldId="389"/>
            <ac:spMk id="10" creationId="{57510D23-E323-4577-A8EA-12C6C6019BA1}"/>
          </ac:spMkLst>
        </pc:spChg>
        <pc:spChg chg="add del">
          <ac:chgData name="BEN KHALFALLAH Hela ItimAsrScoVdf" userId="d55be94f-4073-46ba-88ef-465599598fde" providerId="ADAL" clId="{0003EAAE-A2E7-4E97-8438-EAC016B1D8CB}" dt="2023-02-15T14:41:51.125" v="2505" actId="26606"/>
          <ac:spMkLst>
            <pc:docMk/>
            <pc:sldMk cId="975699745" sldId="389"/>
            <ac:spMk id="12" creationId="{8AACE35A-DD26-4C0E-81A5-8C18F739057F}"/>
          </ac:spMkLst>
        </pc:spChg>
        <pc:spChg chg="add del">
          <ac:chgData name="BEN KHALFALLAH Hela ItimAsrScoVdf" userId="d55be94f-4073-46ba-88ef-465599598fde" providerId="ADAL" clId="{0003EAAE-A2E7-4E97-8438-EAC016B1D8CB}" dt="2023-02-15T14:41:51.125" v="2505" actId="26606"/>
          <ac:spMkLst>
            <pc:docMk/>
            <pc:sldMk cId="975699745" sldId="389"/>
            <ac:spMk id="16" creationId="{18DAE5F6-55D5-4FC2-B1F3-AE114251F38B}"/>
          </ac:spMkLst>
        </pc:spChg>
        <pc:spChg chg="add del">
          <ac:chgData name="BEN KHALFALLAH Hela ItimAsrScoVdf" userId="d55be94f-4073-46ba-88ef-465599598fde" providerId="ADAL" clId="{0003EAAE-A2E7-4E97-8438-EAC016B1D8CB}" dt="2023-02-15T14:42:28.876" v="2509" actId="26606"/>
          <ac:spMkLst>
            <pc:docMk/>
            <pc:sldMk cId="975699745" sldId="389"/>
            <ac:spMk id="18" creationId="{B680D4D6-B06E-4316-8BBC-7A65A10AC853}"/>
          </ac:spMkLst>
        </pc:spChg>
        <pc:spChg chg="add del">
          <ac:chgData name="BEN KHALFALLAH Hela ItimAsrScoVdf" userId="d55be94f-4073-46ba-88ef-465599598fde" providerId="ADAL" clId="{0003EAAE-A2E7-4E97-8438-EAC016B1D8CB}" dt="2023-02-15T14:42:28.876" v="2509" actId="26606"/>
          <ac:spMkLst>
            <pc:docMk/>
            <pc:sldMk cId="975699745" sldId="389"/>
            <ac:spMk id="20" creationId="{64016ABB-4F5D-4BFA-9406-7CD61399B6CC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25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27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29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31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33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4:43:10.429" v="2512" actId="26606"/>
          <ac:spMkLst>
            <pc:docMk/>
            <pc:sldMk cId="975699745" sldId="389"/>
            <ac:spMk id="38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4:43:10.429" v="2512" actId="26606"/>
          <ac:spMkLst>
            <pc:docMk/>
            <pc:sldMk cId="975699745" sldId="389"/>
            <ac:spMk id="40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4:43:10.429" v="2512" actId="26606"/>
          <ac:spMkLst>
            <pc:docMk/>
            <pc:sldMk cId="975699745" sldId="389"/>
            <ac:spMk id="42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4:43:10.429" v="2512" actId="26606"/>
          <ac:spMkLst>
            <pc:docMk/>
            <pc:sldMk cId="975699745" sldId="389"/>
            <ac:spMk id="44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4:43:10.429" v="2512" actId="26606"/>
          <ac:spMkLst>
            <pc:docMk/>
            <pc:sldMk cId="975699745" sldId="389"/>
            <ac:spMk id="46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4:43:25.584" v="2514" actId="26606"/>
          <ac:spMkLst>
            <pc:docMk/>
            <pc:sldMk cId="975699745" sldId="389"/>
            <ac:spMk id="48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4:43:25.584" v="2514" actId="26606"/>
          <ac:spMkLst>
            <pc:docMk/>
            <pc:sldMk cId="975699745" sldId="389"/>
            <ac:spMk id="49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4:43:25.584" v="2514" actId="26606"/>
          <ac:spMkLst>
            <pc:docMk/>
            <pc:sldMk cId="975699745" sldId="389"/>
            <ac:spMk id="50" creationId="{5B857661-E4E7-45A9-AFA7-0E4B5278538F}"/>
          </ac:spMkLst>
        </pc:spChg>
        <pc:spChg chg="add del">
          <ac:chgData name="BEN KHALFALLAH Hela ItimAsrScoVdf" userId="d55be94f-4073-46ba-88ef-465599598fde" providerId="ADAL" clId="{0003EAAE-A2E7-4E97-8438-EAC016B1D8CB}" dt="2023-02-15T14:43:25.584" v="2514" actId="26606"/>
          <ac:spMkLst>
            <pc:docMk/>
            <pc:sldMk cId="975699745" sldId="389"/>
            <ac:spMk id="51" creationId="{D1785AB8-5B56-4808-8B27-425CF9C4E7F7}"/>
          </ac:spMkLst>
        </pc:spChg>
        <pc:spChg chg="add del">
          <ac:chgData name="BEN KHALFALLAH Hela ItimAsrScoVdf" userId="d55be94f-4073-46ba-88ef-465599598fde" providerId="ADAL" clId="{0003EAAE-A2E7-4E97-8438-EAC016B1D8CB}" dt="2023-02-15T14:43:25.584" v="2514" actId="26606"/>
          <ac:spMkLst>
            <pc:docMk/>
            <pc:sldMk cId="975699745" sldId="389"/>
            <ac:spMk id="52" creationId="{D5DAE7C7-52D0-4B75-8482-38FA16BECFC7}"/>
          </ac:spMkLst>
        </pc:spChg>
        <pc:spChg chg="add del">
          <ac:chgData name="BEN KHALFALLAH Hela ItimAsrScoVdf" userId="d55be94f-4073-46ba-88ef-465599598fde" providerId="ADAL" clId="{0003EAAE-A2E7-4E97-8438-EAC016B1D8CB}" dt="2023-02-15T14:43:27.016" v="2516" actId="26606"/>
          <ac:spMkLst>
            <pc:docMk/>
            <pc:sldMk cId="975699745" sldId="389"/>
            <ac:spMk id="54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4:43:27.016" v="2516" actId="26606"/>
          <ac:spMkLst>
            <pc:docMk/>
            <pc:sldMk cId="975699745" sldId="389"/>
            <ac:spMk id="5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4:43:27.016" v="2516" actId="26606"/>
          <ac:spMkLst>
            <pc:docMk/>
            <pc:sldMk cId="975699745" sldId="389"/>
            <ac:spMk id="56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4:43:27.016" v="2516" actId="26606"/>
          <ac:spMkLst>
            <pc:docMk/>
            <pc:sldMk cId="975699745" sldId="389"/>
            <ac:spMk id="57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4:43:27.016" v="2516" actId="26606"/>
          <ac:spMkLst>
            <pc:docMk/>
            <pc:sldMk cId="975699745" sldId="389"/>
            <ac:spMk id="58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60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61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62" creationId="{5B857661-E4E7-45A9-AFA7-0E4B5278538F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63" creationId="{D1785AB8-5B56-4808-8B27-425CF9C4E7F7}"/>
          </ac:spMkLst>
        </pc:spChg>
        <pc:spChg chg="add del">
          <ac:chgData name="BEN KHALFALLAH Hela ItimAsrScoVdf" userId="d55be94f-4073-46ba-88ef-465599598fde" providerId="ADAL" clId="{0003EAAE-A2E7-4E97-8438-EAC016B1D8CB}" dt="2023-02-15T14:43:29.615" v="2518" actId="26606"/>
          <ac:spMkLst>
            <pc:docMk/>
            <pc:sldMk cId="975699745" sldId="389"/>
            <ac:spMk id="64" creationId="{D5DAE7C7-52D0-4B75-8482-38FA16BECFC7}"/>
          </ac:spMkLst>
        </pc:spChg>
        <pc:spChg chg="add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66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67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68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69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4:43:29.624" v="2519" actId="26606"/>
          <ac:spMkLst>
            <pc:docMk/>
            <pc:sldMk cId="975699745" sldId="389"/>
            <ac:spMk id="70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5T14:43:43.092" v="2522" actId="27349"/>
          <ac:picMkLst>
            <pc:docMk/>
            <pc:sldMk cId="975699745" sldId="389"/>
            <ac:picMk id="13" creationId="{8C8FA58E-35AE-413E-B23F-9EFBD39E66D0}"/>
          </ac:picMkLst>
        </pc:picChg>
        <pc:cxnChg chg="add del">
          <ac:chgData name="BEN KHALFALLAH Hela ItimAsrScoVdf" userId="d55be94f-4073-46ba-88ef-465599598fde" providerId="ADAL" clId="{0003EAAE-A2E7-4E97-8438-EAC016B1D8CB}" dt="2023-02-15T14:41:51.125" v="2505" actId="26606"/>
          <ac:cxnSpMkLst>
            <pc:docMk/>
            <pc:sldMk cId="975699745" sldId="389"/>
            <ac:cxnSpMk id="14" creationId="{E905CB15-2F46-4D9D-AEA4-3619C520C854}"/>
          </ac:cxnSpMkLst>
        </pc:cxnChg>
        <pc:cxnChg chg="add del">
          <ac:chgData name="BEN KHALFALLAH Hela ItimAsrScoVdf" userId="d55be94f-4073-46ba-88ef-465599598fde" providerId="ADAL" clId="{0003EAAE-A2E7-4E97-8438-EAC016B1D8CB}" dt="2023-02-15T14:42:28.876" v="2509" actId="26606"/>
          <ac:cxnSpMkLst>
            <pc:docMk/>
            <pc:sldMk cId="975699745" sldId="389"/>
            <ac:cxnSpMk id="19" creationId="{ED72A37F-0C2F-473C-9D71-B80AEE71BF03}"/>
          </ac:cxnSpMkLst>
        </pc:cxnChg>
      </pc:sldChg>
      <pc:sldChg chg="addSp delSp modSp add mod ord">
        <pc:chgData name="BEN KHALFALLAH Hela ItimAsrScoVdf" userId="d55be94f-4073-46ba-88ef-465599598fde" providerId="ADAL" clId="{0003EAAE-A2E7-4E97-8438-EAC016B1D8CB}" dt="2023-02-15T14:57:25.057" v="2719" actId="1076"/>
        <pc:sldMkLst>
          <pc:docMk/>
          <pc:sldMk cId="773758989" sldId="390"/>
        </pc:sldMkLst>
        <pc:spChg chg="mod">
          <ac:chgData name="BEN KHALFALLAH Hela ItimAsrScoVdf" userId="d55be94f-4073-46ba-88ef-465599598fde" providerId="ADAL" clId="{0003EAAE-A2E7-4E97-8438-EAC016B1D8CB}" dt="2023-02-15T14:45:13.601" v="2537" actId="26606"/>
          <ac:spMkLst>
            <pc:docMk/>
            <pc:sldMk cId="773758989" sldId="390"/>
            <ac:spMk id="2" creationId="{F40B4EEC-3361-453D-9CED-39AEDDE1ADA2}"/>
          </ac:spMkLst>
        </pc:spChg>
        <pc:spChg chg="del mod">
          <ac:chgData name="BEN KHALFALLAH Hela ItimAsrScoVdf" userId="d55be94f-4073-46ba-88ef-465599598fde" providerId="ADAL" clId="{0003EAAE-A2E7-4E97-8438-EAC016B1D8CB}" dt="2023-02-15T14:45:32.588" v="2538" actId="478"/>
          <ac:spMkLst>
            <pc:docMk/>
            <pc:sldMk cId="773758989" sldId="390"/>
            <ac:spMk id="3" creationId="{5ECE7CE1-EB38-4B84-87AE-9AE63B0A1730}"/>
          </ac:spMkLst>
        </pc:spChg>
        <pc:spChg chg="add del mod">
          <ac:chgData name="BEN KHALFALLAH Hela ItimAsrScoVdf" userId="d55be94f-4073-46ba-88ef-465599598fde" providerId="ADAL" clId="{0003EAAE-A2E7-4E97-8438-EAC016B1D8CB}" dt="2023-02-15T14:45:35.203" v="2539" actId="478"/>
          <ac:spMkLst>
            <pc:docMk/>
            <pc:sldMk cId="773758989" sldId="390"/>
            <ac:spMk id="5" creationId="{4024FF61-4FA5-4B3C-9074-0CFC7EC89C10}"/>
          </ac:spMkLst>
        </pc:spChg>
        <pc:spChg chg="del">
          <ac:chgData name="BEN KHALFALLAH Hela ItimAsrScoVdf" userId="d55be94f-4073-46ba-88ef-465599598fde" providerId="ADAL" clId="{0003EAAE-A2E7-4E97-8438-EAC016B1D8CB}" dt="2023-02-15T14:45:06.654" v="2534" actId="478"/>
          <ac:spMkLst>
            <pc:docMk/>
            <pc:sldMk cId="773758989" sldId="390"/>
            <ac:spMk id="8" creationId="{8F8FB34B-A200-4BC8-A2FE-FDCD60647F3B}"/>
          </ac:spMkLst>
        </pc:spChg>
        <pc:spChg chg="add del mod">
          <ac:chgData name="BEN KHALFALLAH Hela ItimAsrScoVdf" userId="d55be94f-4073-46ba-88ef-465599598fde" providerId="ADAL" clId="{0003EAAE-A2E7-4E97-8438-EAC016B1D8CB}" dt="2023-02-15T14:56:23.970" v="2704" actId="478"/>
          <ac:spMkLst>
            <pc:docMk/>
            <pc:sldMk cId="773758989" sldId="390"/>
            <ac:spMk id="16" creationId="{492BC088-F1EB-49BD-B67A-0A4FE4002F7C}"/>
          </ac:spMkLst>
        </pc:spChg>
        <pc:spChg chg="add del mod">
          <ac:chgData name="BEN KHALFALLAH Hela ItimAsrScoVdf" userId="d55be94f-4073-46ba-88ef-465599598fde" providerId="ADAL" clId="{0003EAAE-A2E7-4E97-8438-EAC016B1D8CB}" dt="2023-02-15T14:55:35.487" v="2673" actId="478"/>
          <ac:spMkLst>
            <pc:docMk/>
            <pc:sldMk cId="773758989" sldId="390"/>
            <ac:spMk id="17" creationId="{389B45B4-E9C8-479E-A213-F3FDE63AD76B}"/>
          </ac:spMkLst>
        </pc:spChg>
        <pc:spChg chg="add del mod">
          <ac:chgData name="BEN KHALFALLAH Hela ItimAsrScoVdf" userId="d55be94f-4073-46ba-88ef-465599598fde" providerId="ADAL" clId="{0003EAAE-A2E7-4E97-8438-EAC016B1D8CB}" dt="2023-02-15T14:55:35.487" v="2673" actId="478"/>
          <ac:spMkLst>
            <pc:docMk/>
            <pc:sldMk cId="773758989" sldId="390"/>
            <ac:spMk id="18" creationId="{4E29B78D-075C-42A7-A2DA-9380470AC3F5}"/>
          </ac:spMkLst>
        </pc:spChg>
        <pc:spChg chg="add mod">
          <ac:chgData name="BEN KHALFALLAH Hela ItimAsrScoVdf" userId="d55be94f-4073-46ba-88ef-465599598fde" providerId="ADAL" clId="{0003EAAE-A2E7-4E97-8438-EAC016B1D8CB}" dt="2023-02-15T14:56:24.308" v="2705"/>
          <ac:spMkLst>
            <pc:docMk/>
            <pc:sldMk cId="773758989" sldId="390"/>
            <ac:spMk id="19" creationId="{FDE12E1E-744F-44D5-9488-043B895D1F76}"/>
          </ac:spMkLst>
        </pc:spChg>
        <pc:graphicFrameChg chg="add del mod">
          <ac:chgData name="BEN KHALFALLAH Hela ItimAsrScoVdf" userId="d55be94f-4073-46ba-88ef-465599598fde" providerId="ADAL" clId="{0003EAAE-A2E7-4E97-8438-EAC016B1D8CB}" dt="2023-02-15T14:46:31.889" v="2554" actId="478"/>
          <ac:graphicFrameMkLst>
            <pc:docMk/>
            <pc:sldMk cId="773758989" sldId="390"/>
            <ac:graphicFrameMk id="6" creationId="{95F9B305-555C-427E-8145-7B2ACBADB053}"/>
          </ac:graphicFrameMkLst>
        </pc:graphicFrameChg>
        <pc:picChg chg="add del">
          <ac:chgData name="BEN KHALFALLAH Hela ItimAsrScoVdf" userId="d55be94f-4073-46ba-88ef-465599598fde" providerId="ADAL" clId="{0003EAAE-A2E7-4E97-8438-EAC016B1D8CB}" dt="2023-02-15T14:46:27.594" v="2553" actId="478"/>
          <ac:picMkLst>
            <pc:docMk/>
            <pc:sldMk cId="773758989" sldId="390"/>
            <ac:picMk id="9" creationId="{A5D99B18-D01E-40BD-8620-523C833E9C74}"/>
          </ac:picMkLst>
        </pc:picChg>
        <pc:picChg chg="del">
          <ac:chgData name="BEN KHALFALLAH Hela ItimAsrScoVdf" userId="d55be94f-4073-46ba-88ef-465599598fde" providerId="ADAL" clId="{0003EAAE-A2E7-4E97-8438-EAC016B1D8CB}" dt="2023-02-15T14:44:57.727" v="2533" actId="478"/>
          <ac:picMkLst>
            <pc:docMk/>
            <pc:sldMk cId="773758989" sldId="390"/>
            <ac:picMk id="8194" creationId="{0A5D90D1-6BC8-4D52-87A2-3CC04586F671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46:01.208" v="2547" actId="478"/>
          <ac:picMkLst>
            <pc:docMk/>
            <pc:sldMk cId="773758989" sldId="390"/>
            <ac:picMk id="9218" creationId="{3D7B217F-3FB7-414D-8A9A-B6E3E87474B5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46:02.165" v="2548" actId="478"/>
          <ac:picMkLst>
            <pc:docMk/>
            <pc:sldMk cId="773758989" sldId="390"/>
            <ac:picMk id="9220" creationId="{7E0D5BFB-87E7-44AC-B53E-CBB35B1D24EA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55:42.049" v="2675" actId="478"/>
          <ac:picMkLst>
            <pc:docMk/>
            <pc:sldMk cId="773758989" sldId="390"/>
            <ac:picMk id="9222" creationId="{B26CAC89-E573-4B6E-92C9-CE4AF5E46BFC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55:35.487" v="2673" actId="478"/>
          <ac:picMkLst>
            <pc:docMk/>
            <pc:sldMk cId="773758989" sldId="390"/>
            <ac:picMk id="9224" creationId="{572428A8-F92A-4746-93FD-7380B9C1765D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55:35.487" v="2673" actId="478"/>
          <ac:picMkLst>
            <pc:docMk/>
            <pc:sldMk cId="773758989" sldId="390"/>
            <ac:picMk id="9226" creationId="{1816FA25-C87C-4571-82C7-271FF7D9C1FC}"/>
          </ac:picMkLst>
        </pc:picChg>
        <pc:picChg chg="add mod">
          <ac:chgData name="BEN KHALFALLAH Hela ItimAsrScoVdf" userId="d55be94f-4073-46ba-88ef-465599598fde" providerId="ADAL" clId="{0003EAAE-A2E7-4E97-8438-EAC016B1D8CB}" dt="2023-02-15T14:57:25.057" v="2719" actId="1076"/>
          <ac:picMkLst>
            <pc:docMk/>
            <pc:sldMk cId="773758989" sldId="390"/>
            <ac:picMk id="9228" creationId="{D25ED09B-111C-414E-BE3E-5042F5C3CF39}"/>
          </ac:picMkLst>
        </pc:picChg>
      </pc:sldChg>
      <pc:sldChg chg="addSp delSp modSp new mod setBg modClrScheme chgLayout">
        <pc:chgData name="BEN KHALFALLAH Hela ItimAsrScoVdf" userId="d55be94f-4073-46ba-88ef-465599598fde" providerId="ADAL" clId="{0003EAAE-A2E7-4E97-8438-EAC016B1D8CB}" dt="2023-02-15T15:02:48.488" v="2742" actId="207"/>
        <pc:sldMkLst>
          <pc:docMk/>
          <pc:sldMk cId="2069379189" sldId="391"/>
        </pc:sldMkLst>
        <pc:spChg chg="mod ord">
          <ac:chgData name="BEN KHALFALLAH Hela ItimAsrScoVdf" userId="d55be94f-4073-46ba-88ef-465599598fde" providerId="ADAL" clId="{0003EAAE-A2E7-4E97-8438-EAC016B1D8CB}" dt="2023-02-15T14:54:49.272" v="2666" actId="26606"/>
          <ac:spMkLst>
            <pc:docMk/>
            <pc:sldMk cId="2069379189" sldId="391"/>
            <ac:spMk id="2" creationId="{8961C4F7-4F08-4F35-A528-B0616DE27DCA}"/>
          </ac:spMkLst>
        </pc:spChg>
        <pc:spChg chg="add del mod ord">
          <ac:chgData name="BEN KHALFALLAH Hela ItimAsrScoVdf" userId="d55be94f-4073-46ba-88ef-465599598fde" providerId="ADAL" clId="{0003EAAE-A2E7-4E97-8438-EAC016B1D8CB}" dt="2023-02-15T15:02:07.768" v="2740" actId="20577"/>
          <ac:spMkLst>
            <pc:docMk/>
            <pc:sldMk cId="2069379189" sldId="391"/>
            <ac:spMk id="3" creationId="{C2D53808-D7D6-45D9-9319-F90867A7D25A}"/>
          </ac:spMkLst>
        </pc:spChg>
        <pc:spChg chg="add del mod ord">
          <ac:chgData name="BEN KHALFALLAH Hela ItimAsrScoVdf" userId="d55be94f-4073-46ba-88ef-465599598fde" providerId="ADAL" clId="{0003EAAE-A2E7-4E97-8438-EAC016B1D8CB}" dt="2023-02-15T14:51:44.840" v="2646"/>
          <ac:spMkLst>
            <pc:docMk/>
            <pc:sldMk cId="2069379189" sldId="391"/>
            <ac:spMk id="4" creationId="{A4BF810A-120E-403C-9020-876E8D78C6CD}"/>
          </ac:spMkLst>
        </pc:spChg>
        <pc:spChg chg="add del mod">
          <ac:chgData name="BEN KHALFALLAH Hela ItimAsrScoVdf" userId="d55be94f-4073-46ba-88ef-465599598fde" providerId="ADAL" clId="{0003EAAE-A2E7-4E97-8438-EAC016B1D8CB}" dt="2023-02-15T14:51:24.446" v="2642"/>
          <ac:spMkLst>
            <pc:docMk/>
            <pc:sldMk cId="2069379189" sldId="391"/>
            <ac:spMk id="5" creationId="{C191F4BA-B651-4178-A45A-703DF2FD8B19}"/>
          </ac:spMkLst>
        </pc:spChg>
        <pc:spChg chg="add del mod">
          <ac:chgData name="BEN KHALFALLAH Hela ItimAsrScoVdf" userId="d55be94f-4073-46ba-88ef-465599598fde" providerId="ADAL" clId="{0003EAAE-A2E7-4E97-8438-EAC016B1D8CB}" dt="2023-02-15T14:54:43.804" v="2665"/>
          <ac:spMkLst>
            <pc:docMk/>
            <pc:sldMk cId="2069379189" sldId="391"/>
            <ac:spMk id="6" creationId="{D68A1690-D038-470A-B8B7-00D43A361094}"/>
          </ac:spMkLst>
        </pc:spChg>
        <pc:spChg chg="add del">
          <ac:chgData name="BEN KHALFALLAH Hela ItimAsrScoVdf" userId="d55be94f-4073-46ba-88ef-465599598fde" providerId="ADAL" clId="{0003EAAE-A2E7-4E97-8438-EAC016B1D8CB}" dt="2023-02-15T14:53:33.314" v="2660" actId="478"/>
          <ac:spMkLst>
            <pc:docMk/>
            <pc:sldMk cId="2069379189" sldId="391"/>
            <ac:spMk id="7" creationId="{337CACF5-53E9-4F60-951A-FFA4BCF10FCC}"/>
          </ac:spMkLst>
        </pc:spChg>
        <pc:spChg chg="add del">
          <ac:chgData name="BEN KHALFALLAH Hela ItimAsrScoVdf" userId="d55be94f-4073-46ba-88ef-465599598fde" providerId="ADAL" clId="{0003EAAE-A2E7-4E97-8438-EAC016B1D8CB}" dt="2023-02-15T14:54:00.177" v="2662"/>
          <ac:spMkLst>
            <pc:docMk/>
            <pc:sldMk cId="2069379189" sldId="391"/>
            <ac:spMk id="8" creationId="{F0287EFB-9D1B-4351-861B-B54D8CF22ED5}"/>
          </ac:spMkLst>
        </pc:spChg>
        <pc:spChg chg="add del">
          <ac:chgData name="BEN KHALFALLAH Hela ItimAsrScoVdf" userId="d55be94f-4073-46ba-88ef-465599598fde" providerId="ADAL" clId="{0003EAAE-A2E7-4E97-8438-EAC016B1D8CB}" dt="2023-02-15T14:54:22.167" v="2664"/>
          <ac:spMkLst>
            <pc:docMk/>
            <pc:sldMk cId="2069379189" sldId="391"/>
            <ac:spMk id="9" creationId="{11406F09-AD78-4AB4-A32D-5F197AD1AEC1}"/>
          </ac:spMkLst>
        </pc:spChg>
        <pc:spChg chg="add">
          <ac:chgData name="BEN KHALFALLAH Hela ItimAsrScoVdf" userId="d55be94f-4073-46ba-88ef-465599598fde" providerId="ADAL" clId="{0003EAAE-A2E7-4E97-8438-EAC016B1D8CB}" dt="2023-02-15T14:54:49.272" v="2666" actId="26606"/>
          <ac:spMkLst>
            <pc:docMk/>
            <pc:sldMk cId="2069379189" sldId="391"/>
            <ac:spMk id="16" creationId="{3408ACDA-FBD2-4415-9EE4-4D1BBDF174D9}"/>
          </ac:spMkLst>
        </pc:spChg>
        <pc:spChg chg="add mod">
          <ac:chgData name="BEN KHALFALLAH Hela ItimAsrScoVdf" userId="d55be94f-4073-46ba-88ef-465599598fde" providerId="ADAL" clId="{0003EAAE-A2E7-4E97-8438-EAC016B1D8CB}" dt="2023-02-15T15:02:48.488" v="2742" actId="207"/>
          <ac:spMkLst>
            <pc:docMk/>
            <pc:sldMk cId="2069379189" sldId="391"/>
            <ac:spMk id="17" creationId="{9B49C3FF-4EBE-45F4-9006-2502640669DC}"/>
          </ac:spMkLst>
        </pc:spChg>
        <pc:spChg chg="add">
          <ac:chgData name="BEN KHALFALLAH Hela ItimAsrScoVdf" userId="d55be94f-4073-46ba-88ef-465599598fde" providerId="ADAL" clId="{0003EAAE-A2E7-4E97-8438-EAC016B1D8CB}" dt="2023-02-15T14:54:49.272" v="2666" actId="26606"/>
          <ac:spMkLst>
            <pc:docMk/>
            <pc:sldMk cId="2069379189" sldId="391"/>
            <ac:spMk id="18" creationId="{5030595D-127E-4DC3-8E40-9374B113DF87}"/>
          </ac:spMkLst>
        </pc:spChg>
        <pc:picChg chg="add mod">
          <ac:chgData name="BEN KHALFALLAH Hela ItimAsrScoVdf" userId="d55be94f-4073-46ba-88ef-465599598fde" providerId="ADAL" clId="{0003EAAE-A2E7-4E97-8438-EAC016B1D8CB}" dt="2023-02-15T14:54:49.272" v="2666" actId="26606"/>
          <ac:picMkLst>
            <pc:docMk/>
            <pc:sldMk cId="2069379189" sldId="391"/>
            <ac:picMk id="11" creationId="{60A8A8BB-9AEE-4420-8366-64E3DA83985D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51:21.860" v="2640" actId="478"/>
          <ac:picMkLst>
            <pc:docMk/>
            <pc:sldMk cId="2069379189" sldId="391"/>
            <ac:picMk id="10242" creationId="{D061FCEB-383B-461F-A849-DB611A7D98D3}"/>
          </ac:picMkLst>
        </pc:picChg>
        <pc:picChg chg="add del mod">
          <ac:chgData name="BEN KHALFALLAH Hela ItimAsrScoVdf" userId="d55be94f-4073-46ba-88ef-465599598fde" providerId="ADAL" clId="{0003EAAE-A2E7-4E97-8438-EAC016B1D8CB}" dt="2023-02-15T14:53:29.926" v="2658" actId="478"/>
          <ac:picMkLst>
            <pc:docMk/>
            <pc:sldMk cId="2069379189" sldId="391"/>
            <ac:picMk id="10245" creationId="{27B2FF27-10E3-4472-9A86-2CAAD7ED0E22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14:57:39.052" v="2721" actId="1076"/>
        <pc:sldMkLst>
          <pc:docMk/>
          <pc:sldMk cId="628695344" sldId="392"/>
        </pc:sldMkLst>
        <pc:spChg chg="add del mod">
          <ac:chgData name="BEN KHALFALLAH Hela ItimAsrScoVdf" userId="d55be94f-4073-46ba-88ef-465599598fde" providerId="ADAL" clId="{0003EAAE-A2E7-4E97-8438-EAC016B1D8CB}" dt="2023-02-15T14:56:21.153" v="2703" actId="21"/>
          <ac:spMkLst>
            <pc:docMk/>
            <pc:sldMk cId="628695344" sldId="392"/>
            <ac:spMk id="9" creationId="{C87AAEED-D928-4127-A152-93086D78BC91}"/>
          </ac:spMkLst>
        </pc:spChg>
        <pc:spChg chg="del">
          <ac:chgData name="BEN KHALFALLAH Hela ItimAsrScoVdf" userId="d55be94f-4073-46ba-88ef-465599598fde" providerId="ADAL" clId="{0003EAAE-A2E7-4E97-8438-EAC016B1D8CB}" dt="2023-02-15T14:55:46.427" v="2676" actId="478"/>
          <ac:spMkLst>
            <pc:docMk/>
            <pc:sldMk cId="628695344" sldId="392"/>
            <ac:spMk id="16" creationId="{492BC088-F1EB-49BD-B67A-0A4FE4002F7C}"/>
          </ac:spMkLst>
        </pc:spChg>
        <pc:spChg chg="mod">
          <ac:chgData name="BEN KHALFALLAH Hela ItimAsrScoVdf" userId="d55be94f-4073-46ba-88ef-465599598fde" providerId="ADAL" clId="{0003EAAE-A2E7-4E97-8438-EAC016B1D8CB}" dt="2023-02-15T14:55:52.459" v="2678" actId="1076"/>
          <ac:spMkLst>
            <pc:docMk/>
            <pc:sldMk cId="628695344" sldId="392"/>
            <ac:spMk id="17" creationId="{389B45B4-E9C8-479E-A213-F3FDE63AD76B}"/>
          </ac:spMkLst>
        </pc:spChg>
        <pc:spChg chg="del">
          <ac:chgData name="BEN KHALFALLAH Hela ItimAsrScoVdf" userId="d55be94f-4073-46ba-88ef-465599598fde" providerId="ADAL" clId="{0003EAAE-A2E7-4E97-8438-EAC016B1D8CB}" dt="2023-02-15T14:55:46.427" v="2676" actId="478"/>
          <ac:spMkLst>
            <pc:docMk/>
            <pc:sldMk cId="628695344" sldId="392"/>
            <ac:spMk id="18" creationId="{4E29B78D-075C-42A7-A2DA-9380470AC3F5}"/>
          </ac:spMkLst>
        </pc:spChg>
        <pc:picChg chg="del">
          <ac:chgData name="BEN KHALFALLAH Hela ItimAsrScoVdf" userId="d55be94f-4073-46ba-88ef-465599598fde" providerId="ADAL" clId="{0003EAAE-A2E7-4E97-8438-EAC016B1D8CB}" dt="2023-02-15T14:55:46.427" v="2676" actId="478"/>
          <ac:picMkLst>
            <pc:docMk/>
            <pc:sldMk cId="628695344" sldId="392"/>
            <ac:picMk id="9222" creationId="{B26CAC89-E573-4B6E-92C9-CE4AF5E46BFC}"/>
          </ac:picMkLst>
        </pc:picChg>
        <pc:picChg chg="del">
          <ac:chgData name="BEN KHALFALLAH Hela ItimAsrScoVdf" userId="d55be94f-4073-46ba-88ef-465599598fde" providerId="ADAL" clId="{0003EAAE-A2E7-4E97-8438-EAC016B1D8CB}" dt="2023-02-15T14:55:48.467" v="2677" actId="478"/>
          <ac:picMkLst>
            <pc:docMk/>
            <pc:sldMk cId="628695344" sldId="392"/>
            <ac:picMk id="9224" creationId="{572428A8-F92A-4746-93FD-7380B9C1765D}"/>
          </ac:picMkLst>
        </pc:picChg>
        <pc:picChg chg="del">
          <ac:chgData name="BEN KHALFALLAH Hela ItimAsrScoVdf" userId="d55be94f-4073-46ba-88ef-465599598fde" providerId="ADAL" clId="{0003EAAE-A2E7-4E97-8438-EAC016B1D8CB}" dt="2023-02-15T14:55:46.427" v="2676" actId="478"/>
          <ac:picMkLst>
            <pc:docMk/>
            <pc:sldMk cId="628695344" sldId="392"/>
            <ac:picMk id="9226" creationId="{1816FA25-C87C-4571-82C7-271FF7D9C1FC}"/>
          </ac:picMkLst>
        </pc:picChg>
        <pc:picChg chg="add mod">
          <ac:chgData name="BEN KHALFALLAH Hela ItimAsrScoVdf" userId="d55be94f-4073-46ba-88ef-465599598fde" providerId="ADAL" clId="{0003EAAE-A2E7-4E97-8438-EAC016B1D8CB}" dt="2023-02-15T14:57:39.052" v="2721" actId="1076"/>
          <ac:picMkLst>
            <pc:docMk/>
            <pc:sldMk cId="628695344" sldId="392"/>
            <ac:picMk id="12290" creationId="{E9E90AD3-64C1-457E-BAF1-C08460865111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15:35:10.944" v="2820" actId="20577"/>
        <pc:sldMkLst>
          <pc:docMk/>
          <pc:sldMk cId="1211027789" sldId="393"/>
        </pc:sldMkLst>
        <pc:spChg chg="add del mod">
          <ac:chgData name="BEN KHALFALLAH Hela ItimAsrScoVdf" userId="d55be94f-4073-46ba-88ef-465599598fde" providerId="ADAL" clId="{0003EAAE-A2E7-4E97-8438-EAC016B1D8CB}" dt="2023-02-15T14:56:38.801" v="2708"/>
          <ac:spMkLst>
            <pc:docMk/>
            <pc:sldMk cId="1211027789" sldId="393"/>
            <ac:spMk id="9" creationId="{C4960FB0-1305-478B-8C87-4C0BECB6C93D}"/>
          </ac:spMkLst>
        </pc:spChg>
        <pc:spChg chg="add del mod">
          <ac:chgData name="BEN KHALFALLAH Hela ItimAsrScoVdf" userId="d55be94f-4073-46ba-88ef-465599598fde" providerId="ADAL" clId="{0003EAAE-A2E7-4E97-8438-EAC016B1D8CB}" dt="2023-02-15T14:56:57.848" v="2716" actId="478"/>
          <ac:spMkLst>
            <pc:docMk/>
            <pc:sldMk cId="1211027789" sldId="393"/>
            <ac:spMk id="10" creationId="{6B1CED44-0DA3-4382-9544-A16D8B838BBE}"/>
          </ac:spMkLst>
        </pc:spChg>
        <pc:spChg chg="add del mod">
          <ac:chgData name="BEN KHALFALLAH Hela ItimAsrScoVdf" userId="d55be94f-4073-46ba-88ef-465599598fde" providerId="ADAL" clId="{0003EAAE-A2E7-4E97-8438-EAC016B1D8CB}" dt="2023-02-15T14:56:56.604" v="2715" actId="21"/>
          <ac:spMkLst>
            <pc:docMk/>
            <pc:sldMk cId="1211027789" sldId="393"/>
            <ac:spMk id="11" creationId="{04B995C6-F178-4E85-8B80-74D685C76C78}"/>
          </ac:spMkLst>
        </pc:spChg>
        <pc:spChg chg="add mod">
          <ac:chgData name="BEN KHALFALLAH Hela ItimAsrScoVdf" userId="d55be94f-4073-46ba-88ef-465599598fde" providerId="ADAL" clId="{0003EAAE-A2E7-4E97-8438-EAC016B1D8CB}" dt="2023-02-15T15:35:10.944" v="2820" actId="20577"/>
          <ac:spMkLst>
            <pc:docMk/>
            <pc:sldMk cId="1211027789" sldId="393"/>
            <ac:spMk id="12" creationId="{C7C8F3EA-6DE5-4530-B71A-EDC8980155CC}"/>
          </ac:spMkLst>
        </pc:spChg>
        <pc:spChg chg="del">
          <ac:chgData name="BEN KHALFALLAH Hela ItimAsrScoVdf" userId="d55be94f-4073-46ba-88ef-465599598fde" providerId="ADAL" clId="{0003EAAE-A2E7-4E97-8438-EAC016B1D8CB}" dt="2023-02-15T14:56:34.009" v="2706" actId="478"/>
          <ac:spMkLst>
            <pc:docMk/>
            <pc:sldMk cId="1211027789" sldId="393"/>
            <ac:spMk id="16" creationId="{492BC088-F1EB-49BD-B67A-0A4FE4002F7C}"/>
          </ac:spMkLst>
        </pc:spChg>
        <pc:spChg chg="del">
          <ac:chgData name="BEN KHALFALLAH Hela ItimAsrScoVdf" userId="d55be94f-4073-46ba-88ef-465599598fde" providerId="ADAL" clId="{0003EAAE-A2E7-4E97-8438-EAC016B1D8CB}" dt="2023-02-15T14:56:34.009" v="2706" actId="478"/>
          <ac:spMkLst>
            <pc:docMk/>
            <pc:sldMk cId="1211027789" sldId="393"/>
            <ac:spMk id="17" creationId="{389B45B4-E9C8-479E-A213-F3FDE63AD76B}"/>
          </ac:spMkLst>
        </pc:spChg>
        <pc:spChg chg="del mod">
          <ac:chgData name="BEN KHALFALLAH Hela ItimAsrScoVdf" userId="d55be94f-4073-46ba-88ef-465599598fde" providerId="ADAL" clId="{0003EAAE-A2E7-4E97-8438-EAC016B1D8CB}" dt="2023-02-15T14:56:43.742" v="2711" actId="21"/>
          <ac:spMkLst>
            <pc:docMk/>
            <pc:sldMk cId="1211027789" sldId="393"/>
            <ac:spMk id="18" creationId="{4E29B78D-075C-42A7-A2DA-9380470AC3F5}"/>
          </ac:spMkLst>
        </pc:spChg>
        <pc:picChg chg="del">
          <ac:chgData name="BEN KHALFALLAH Hela ItimAsrScoVdf" userId="d55be94f-4073-46ba-88ef-465599598fde" providerId="ADAL" clId="{0003EAAE-A2E7-4E97-8438-EAC016B1D8CB}" dt="2023-02-15T14:56:34.009" v="2706" actId="478"/>
          <ac:picMkLst>
            <pc:docMk/>
            <pc:sldMk cId="1211027789" sldId="393"/>
            <ac:picMk id="9222" creationId="{B26CAC89-E573-4B6E-92C9-CE4AF5E46BFC}"/>
          </ac:picMkLst>
        </pc:picChg>
        <pc:picChg chg="del">
          <ac:chgData name="BEN KHALFALLAH Hela ItimAsrScoVdf" userId="d55be94f-4073-46ba-88ef-465599598fde" providerId="ADAL" clId="{0003EAAE-A2E7-4E97-8438-EAC016B1D8CB}" dt="2023-02-15T14:56:34.009" v="2706" actId="478"/>
          <ac:picMkLst>
            <pc:docMk/>
            <pc:sldMk cId="1211027789" sldId="393"/>
            <ac:picMk id="9224" creationId="{572428A8-F92A-4746-93FD-7380B9C1765D}"/>
          </ac:picMkLst>
        </pc:picChg>
        <pc:picChg chg="del">
          <ac:chgData name="BEN KHALFALLAH Hela ItimAsrScoVdf" userId="d55be94f-4073-46ba-88ef-465599598fde" providerId="ADAL" clId="{0003EAAE-A2E7-4E97-8438-EAC016B1D8CB}" dt="2023-02-15T14:56:34.009" v="2706" actId="478"/>
          <ac:picMkLst>
            <pc:docMk/>
            <pc:sldMk cId="1211027789" sldId="393"/>
            <ac:picMk id="9226" creationId="{1816FA25-C87C-4571-82C7-271FF7D9C1FC}"/>
          </ac:picMkLst>
        </pc:picChg>
        <pc:picChg chg="add mod">
          <ac:chgData name="BEN KHALFALLAH Hela ItimAsrScoVdf" userId="d55be94f-4073-46ba-88ef-465599598fde" providerId="ADAL" clId="{0003EAAE-A2E7-4E97-8438-EAC016B1D8CB}" dt="2023-02-15T14:58:03.895" v="2724" actId="1076"/>
          <ac:picMkLst>
            <pc:docMk/>
            <pc:sldMk cId="1211027789" sldId="393"/>
            <ac:picMk id="11266" creationId="{C80BF907-1CC0-4E24-AE0E-D243FFA288D0}"/>
          </ac:picMkLst>
        </pc:picChg>
      </pc:sldChg>
      <pc:sldChg chg="addSp delSp modSp add mod ord">
        <pc:chgData name="BEN KHALFALLAH Hela ItimAsrScoVdf" userId="d55be94f-4073-46ba-88ef-465599598fde" providerId="ADAL" clId="{0003EAAE-A2E7-4E97-8438-EAC016B1D8CB}" dt="2023-02-15T15:33:48.412" v="2789" actId="20577"/>
        <pc:sldMkLst>
          <pc:docMk/>
          <pc:sldMk cId="334137924" sldId="394"/>
        </pc:sldMkLst>
        <pc:spChg chg="mod">
          <ac:chgData name="BEN KHALFALLAH Hela ItimAsrScoVdf" userId="d55be94f-4073-46ba-88ef-465599598fde" providerId="ADAL" clId="{0003EAAE-A2E7-4E97-8438-EAC016B1D8CB}" dt="2023-02-15T15:32:42.025" v="2751" actId="20577"/>
          <ac:spMkLst>
            <pc:docMk/>
            <pc:sldMk cId="334137924" sldId="394"/>
            <ac:spMk id="2" creationId="{F40B4EEC-3361-453D-9CED-39AEDDE1ADA2}"/>
          </ac:spMkLst>
        </pc:spChg>
        <pc:spChg chg="mod">
          <ac:chgData name="BEN KHALFALLAH Hela ItimAsrScoVdf" userId="d55be94f-4073-46ba-88ef-465599598fde" providerId="ADAL" clId="{0003EAAE-A2E7-4E97-8438-EAC016B1D8CB}" dt="2023-02-15T15:33:48.412" v="2789" actId="20577"/>
          <ac:spMkLst>
            <pc:docMk/>
            <pc:sldMk cId="334137924" sldId="394"/>
            <ac:spMk id="17" creationId="{389B45B4-E9C8-479E-A213-F3FDE63AD76B}"/>
          </ac:spMkLst>
        </pc:spChg>
        <pc:picChg chg="del">
          <ac:chgData name="BEN KHALFALLAH Hela ItimAsrScoVdf" userId="d55be94f-4073-46ba-88ef-465599598fde" providerId="ADAL" clId="{0003EAAE-A2E7-4E97-8438-EAC016B1D8CB}" dt="2023-02-15T15:33:08.472" v="2752" actId="478"/>
          <ac:picMkLst>
            <pc:docMk/>
            <pc:sldMk cId="334137924" sldId="394"/>
            <ac:picMk id="12290" creationId="{E9E90AD3-64C1-457E-BAF1-C08460865111}"/>
          </ac:picMkLst>
        </pc:picChg>
        <pc:picChg chg="add mod">
          <ac:chgData name="BEN KHALFALLAH Hela ItimAsrScoVdf" userId="d55be94f-4073-46ba-88ef-465599598fde" providerId="ADAL" clId="{0003EAAE-A2E7-4E97-8438-EAC016B1D8CB}" dt="2023-02-15T15:33:17.378" v="2755" actId="1076"/>
          <ac:picMkLst>
            <pc:docMk/>
            <pc:sldMk cId="334137924" sldId="394"/>
            <ac:picMk id="13314" creationId="{A199C4FA-4F44-4606-9290-CE77BDE14D4C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15:34:27.617" v="2795" actId="20577"/>
        <pc:sldMkLst>
          <pc:docMk/>
          <pc:sldMk cId="175817029" sldId="395"/>
        </pc:sldMkLst>
        <pc:spChg chg="mod">
          <ac:chgData name="BEN KHALFALLAH Hela ItimAsrScoVdf" userId="d55be94f-4073-46ba-88ef-465599598fde" providerId="ADAL" clId="{0003EAAE-A2E7-4E97-8438-EAC016B1D8CB}" dt="2023-02-15T15:34:27.617" v="2795" actId="20577"/>
          <ac:spMkLst>
            <pc:docMk/>
            <pc:sldMk cId="175817029" sldId="395"/>
            <ac:spMk id="17" creationId="{389B45B4-E9C8-479E-A213-F3FDE63AD76B}"/>
          </ac:spMkLst>
        </pc:spChg>
        <pc:picChg chg="del">
          <ac:chgData name="BEN KHALFALLAH Hela ItimAsrScoVdf" userId="d55be94f-4073-46ba-88ef-465599598fde" providerId="ADAL" clId="{0003EAAE-A2E7-4E97-8438-EAC016B1D8CB}" dt="2023-02-15T15:34:13.032" v="2791" actId="478"/>
          <ac:picMkLst>
            <pc:docMk/>
            <pc:sldMk cId="175817029" sldId="395"/>
            <ac:picMk id="13314" creationId="{A199C4FA-4F44-4606-9290-CE77BDE14D4C}"/>
          </ac:picMkLst>
        </pc:picChg>
        <pc:picChg chg="add mod">
          <ac:chgData name="BEN KHALFALLAH Hela ItimAsrScoVdf" userId="d55be94f-4073-46ba-88ef-465599598fde" providerId="ADAL" clId="{0003EAAE-A2E7-4E97-8438-EAC016B1D8CB}" dt="2023-02-15T15:34:16.533" v="2793" actId="1076"/>
          <ac:picMkLst>
            <pc:docMk/>
            <pc:sldMk cId="175817029" sldId="395"/>
            <ac:picMk id="14338" creationId="{9E7D14FF-D225-410E-98F6-0DA88226CB9A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15:35:02.101" v="2819" actId="20577"/>
        <pc:sldMkLst>
          <pc:docMk/>
          <pc:sldMk cId="596082412" sldId="396"/>
        </pc:sldMkLst>
        <pc:spChg chg="add mod">
          <ac:chgData name="BEN KHALFALLAH Hela ItimAsrScoVdf" userId="d55be94f-4073-46ba-88ef-465599598fde" providerId="ADAL" clId="{0003EAAE-A2E7-4E97-8438-EAC016B1D8CB}" dt="2023-02-15T15:35:02.101" v="2819" actId="20577"/>
          <ac:spMkLst>
            <pc:docMk/>
            <pc:sldMk cId="596082412" sldId="396"/>
            <ac:spMk id="6" creationId="{55DB8EBA-0168-4780-B64E-7ABB8E97A2D8}"/>
          </ac:spMkLst>
        </pc:spChg>
        <pc:spChg chg="del">
          <ac:chgData name="BEN KHALFALLAH Hela ItimAsrScoVdf" userId="d55be94f-4073-46ba-88ef-465599598fde" providerId="ADAL" clId="{0003EAAE-A2E7-4E97-8438-EAC016B1D8CB}" dt="2023-02-15T15:34:48.629" v="2799" actId="478"/>
          <ac:spMkLst>
            <pc:docMk/>
            <pc:sldMk cId="596082412" sldId="396"/>
            <ac:spMk id="17" creationId="{389B45B4-E9C8-479E-A213-F3FDE63AD76B}"/>
          </ac:spMkLst>
        </pc:spChg>
        <pc:picChg chg="del">
          <ac:chgData name="BEN KHALFALLAH Hela ItimAsrScoVdf" userId="d55be94f-4073-46ba-88ef-465599598fde" providerId="ADAL" clId="{0003EAAE-A2E7-4E97-8438-EAC016B1D8CB}" dt="2023-02-15T15:34:36.245" v="2797" actId="478"/>
          <ac:picMkLst>
            <pc:docMk/>
            <pc:sldMk cId="596082412" sldId="396"/>
            <ac:picMk id="14338" creationId="{9E7D14FF-D225-410E-98F6-0DA88226CB9A}"/>
          </ac:picMkLst>
        </pc:picChg>
        <pc:picChg chg="add">
          <ac:chgData name="BEN KHALFALLAH Hela ItimAsrScoVdf" userId="d55be94f-4073-46ba-88ef-465599598fde" providerId="ADAL" clId="{0003EAAE-A2E7-4E97-8438-EAC016B1D8CB}" dt="2023-02-15T15:34:42.385" v="2798"/>
          <ac:picMkLst>
            <pc:docMk/>
            <pc:sldMk cId="596082412" sldId="396"/>
            <ac:picMk id="15362" creationId="{0D29BD5A-4553-45F2-8856-7730B628E172}"/>
          </ac:picMkLst>
        </pc:picChg>
      </pc:sldChg>
      <pc:sldChg chg="addSp delSp modSp add mod ord">
        <pc:chgData name="BEN KHALFALLAH Hela ItimAsrScoVdf" userId="d55be94f-4073-46ba-88ef-465599598fde" providerId="ADAL" clId="{0003EAAE-A2E7-4E97-8438-EAC016B1D8CB}" dt="2023-02-15T15:40:31.511" v="2863" actId="1076"/>
        <pc:sldMkLst>
          <pc:docMk/>
          <pc:sldMk cId="3976782680" sldId="397"/>
        </pc:sldMkLst>
        <pc:spChg chg="mod">
          <ac:chgData name="BEN KHALFALLAH Hela ItimAsrScoVdf" userId="d55be94f-4073-46ba-88ef-465599598fde" providerId="ADAL" clId="{0003EAAE-A2E7-4E97-8438-EAC016B1D8CB}" dt="2023-02-15T15:35:36.196" v="2829" actId="20577"/>
          <ac:spMkLst>
            <pc:docMk/>
            <pc:sldMk cId="3976782680" sldId="397"/>
            <ac:spMk id="2" creationId="{8961C4F7-4F08-4F35-A528-B0616DE27DCA}"/>
          </ac:spMkLst>
        </pc:spChg>
        <pc:spChg chg="mod">
          <ac:chgData name="BEN KHALFALLAH Hela ItimAsrScoVdf" userId="d55be94f-4073-46ba-88ef-465599598fde" providerId="ADAL" clId="{0003EAAE-A2E7-4E97-8438-EAC016B1D8CB}" dt="2023-02-15T15:36:39.550" v="2837" actId="113"/>
          <ac:spMkLst>
            <pc:docMk/>
            <pc:sldMk cId="3976782680" sldId="397"/>
            <ac:spMk id="3" creationId="{C2D53808-D7D6-45D9-9319-F90867A7D25A}"/>
          </ac:spMkLst>
        </pc:spChg>
        <pc:spChg chg="add del mod">
          <ac:chgData name="BEN KHALFALLAH Hela ItimAsrScoVdf" userId="d55be94f-4073-46ba-88ef-465599598fde" providerId="ADAL" clId="{0003EAAE-A2E7-4E97-8438-EAC016B1D8CB}" dt="2023-02-15T15:37:43.289" v="2842"/>
          <ac:spMkLst>
            <pc:docMk/>
            <pc:sldMk cId="3976782680" sldId="397"/>
            <ac:spMk id="4" creationId="{6DFEBB68-8DC1-4D04-BB65-4A4AFA98E034}"/>
          </ac:spMkLst>
        </pc:spChg>
        <pc:spChg chg="add del mod">
          <ac:chgData name="BEN KHALFALLAH Hela ItimAsrScoVdf" userId="d55be94f-4073-46ba-88ef-465599598fde" providerId="ADAL" clId="{0003EAAE-A2E7-4E97-8438-EAC016B1D8CB}" dt="2023-02-15T15:37:56.481" v="2846" actId="478"/>
          <ac:spMkLst>
            <pc:docMk/>
            <pc:sldMk cId="3976782680" sldId="397"/>
            <ac:spMk id="5" creationId="{C2066887-33DB-496A-988F-A5667568F457}"/>
          </ac:spMkLst>
        </pc:spChg>
        <pc:spChg chg="add mod">
          <ac:chgData name="BEN KHALFALLAH Hela ItimAsrScoVdf" userId="d55be94f-4073-46ba-88ef-465599598fde" providerId="ADAL" clId="{0003EAAE-A2E7-4E97-8438-EAC016B1D8CB}" dt="2023-02-15T15:40:31.511" v="2863" actId="1076"/>
          <ac:spMkLst>
            <pc:docMk/>
            <pc:sldMk cId="3976782680" sldId="397"/>
            <ac:spMk id="6" creationId="{D1E0C448-5CFF-45CC-B7E2-36723991E0FC}"/>
          </ac:spMkLst>
        </pc:spChg>
        <pc:spChg chg="mod">
          <ac:chgData name="BEN KHALFALLAH Hela ItimAsrScoVdf" userId="d55be94f-4073-46ba-88ef-465599598fde" providerId="ADAL" clId="{0003EAAE-A2E7-4E97-8438-EAC016B1D8CB}" dt="2023-02-15T15:40:28.689" v="2862" actId="1076"/>
          <ac:spMkLst>
            <pc:docMk/>
            <pc:sldMk cId="3976782680" sldId="397"/>
            <ac:spMk id="17" creationId="{9B49C3FF-4EBE-45F4-9006-2502640669DC}"/>
          </ac:spMkLst>
        </pc:spChg>
        <pc:grpChg chg="add mod">
          <ac:chgData name="BEN KHALFALLAH Hela ItimAsrScoVdf" userId="d55be94f-4073-46ba-88ef-465599598fde" providerId="ADAL" clId="{0003EAAE-A2E7-4E97-8438-EAC016B1D8CB}" dt="2023-02-15T15:40:31.511" v="2863" actId="1076"/>
          <ac:grpSpMkLst>
            <pc:docMk/>
            <pc:sldMk cId="3976782680" sldId="397"/>
            <ac:grpSpMk id="7" creationId="{491D6076-D8D6-402A-B1B4-0D90B3BD8CAD}"/>
          </ac:grpSpMkLst>
        </pc:grpChg>
        <pc:picChg chg="del">
          <ac:chgData name="BEN KHALFALLAH Hela ItimAsrScoVdf" userId="d55be94f-4073-46ba-88ef-465599598fde" providerId="ADAL" clId="{0003EAAE-A2E7-4E97-8438-EAC016B1D8CB}" dt="2023-02-15T15:37:40.408" v="2841" actId="478"/>
          <ac:picMkLst>
            <pc:docMk/>
            <pc:sldMk cId="3976782680" sldId="397"/>
            <ac:picMk id="11" creationId="{60A8A8BB-9AEE-4420-8366-64E3DA83985D}"/>
          </ac:picMkLst>
        </pc:picChg>
        <pc:picChg chg="add del">
          <ac:chgData name="BEN KHALFALLAH Hela ItimAsrScoVdf" userId="d55be94f-4073-46ba-88ef-465599598fde" providerId="ADAL" clId="{0003EAAE-A2E7-4E97-8438-EAC016B1D8CB}" dt="2023-02-15T15:37:40.408" v="2841" actId="478"/>
          <ac:picMkLst>
            <pc:docMk/>
            <pc:sldMk cId="3976782680" sldId="397"/>
            <ac:picMk id="16386" creationId="{09863065-7420-4B89-B859-53B9FA472EED}"/>
          </ac:picMkLst>
        </pc:picChg>
        <pc:picChg chg="add del mod">
          <ac:chgData name="BEN KHALFALLAH Hela ItimAsrScoVdf" userId="d55be94f-4073-46ba-88ef-465599598fde" providerId="ADAL" clId="{0003EAAE-A2E7-4E97-8438-EAC016B1D8CB}" dt="2023-02-15T15:37:53.197" v="2844" actId="478"/>
          <ac:picMkLst>
            <pc:docMk/>
            <pc:sldMk cId="3976782680" sldId="397"/>
            <ac:picMk id="16388" creationId="{C81962CA-4F38-4F3A-AD58-511D0AB786A1}"/>
          </ac:picMkLst>
        </pc:picChg>
        <pc:picChg chg="add mod">
          <ac:chgData name="BEN KHALFALLAH Hela ItimAsrScoVdf" userId="d55be94f-4073-46ba-88ef-465599598fde" providerId="ADAL" clId="{0003EAAE-A2E7-4E97-8438-EAC016B1D8CB}" dt="2023-02-15T15:40:31.511" v="2863" actId="1076"/>
          <ac:picMkLst>
            <pc:docMk/>
            <pc:sldMk cId="3976782680" sldId="397"/>
            <ac:picMk id="16390" creationId="{07A800B0-B462-4E49-BDD3-FFA6A9E9BF1B}"/>
          </ac:picMkLst>
        </pc:picChg>
      </pc:sldChg>
      <pc:sldChg chg="addSp delSp modSp new del mod">
        <pc:chgData name="BEN KHALFALLAH Hela ItimAsrScoVdf" userId="d55be94f-4073-46ba-88ef-465599598fde" providerId="ADAL" clId="{0003EAAE-A2E7-4E97-8438-EAC016B1D8CB}" dt="2023-02-15T18:38:56.799" v="3809" actId="47"/>
        <pc:sldMkLst>
          <pc:docMk/>
          <pc:sldMk cId="801523364" sldId="398"/>
        </pc:sldMkLst>
        <pc:spChg chg="mod">
          <ac:chgData name="BEN KHALFALLAH Hela ItimAsrScoVdf" userId="d55be94f-4073-46ba-88ef-465599598fde" providerId="ADAL" clId="{0003EAAE-A2E7-4E97-8438-EAC016B1D8CB}" dt="2023-02-15T15:47:56.179" v="2937" actId="20577"/>
          <ac:spMkLst>
            <pc:docMk/>
            <pc:sldMk cId="801523364" sldId="398"/>
            <ac:spMk id="2" creationId="{C6664A1A-8560-49CB-9172-E0A772E1CC83}"/>
          </ac:spMkLst>
        </pc:spChg>
        <pc:picChg chg="add mod">
          <ac:chgData name="BEN KHALFALLAH Hela ItimAsrScoVdf" userId="d55be94f-4073-46ba-88ef-465599598fde" providerId="ADAL" clId="{0003EAAE-A2E7-4E97-8438-EAC016B1D8CB}" dt="2023-02-15T15:45:56.577" v="2892" actId="1076"/>
          <ac:picMkLst>
            <pc:docMk/>
            <pc:sldMk cId="801523364" sldId="398"/>
            <ac:picMk id="5" creationId="{47782EED-E571-4956-8853-DD95FA3E83D2}"/>
          </ac:picMkLst>
        </pc:picChg>
        <pc:picChg chg="add del mod">
          <ac:chgData name="BEN KHALFALLAH Hela ItimAsrScoVdf" userId="d55be94f-4073-46ba-88ef-465599598fde" providerId="ADAL" clId="{0003EAAE-A2E7-4E97-8438-EAC016B1D8CB}" dt="2023-02-15T15:45:02.818" v="2886" actId="478"/>
          <ac:picMkLst>
            <pc:docMk/>
            <pc:sldMk cId="801523364" sldId="398"/>
            <ac:picMk id="17410" creationId="{E6330D34-46D0-4D5E-B0CD-980724CC287B}"/>
          </ac:picMkLst>
        </pc:picChg>
        <pc:picChg chg="add del mod">
          <ac:chgData name="BEN KHALFALLAH Hela ItimAsrScoVdf" userId="d55be94f-4073-46ba-88ef-465599598fde" providerId="ADAL" clId="{0003EAAE-A2E7-4E97-8438-EAC016B1D8CB}" dt="2023-02-15T15:45:44.655" v="2889" actId="478"/>
          <ac:picMkLst>
            <pc:docMk/>
            <pc:sldMk cId="801523364" sldId="398"/>
            <ac:picMk id="17412" creationId="{5DD79CEF-C9D1-4F18-9A6D-F71C3C21635A}"/>
          </ac:picMkLst>
        </pc:picChg>
      </pc:sldChg>
      <pc:sldChg chg="addSp delSp modSp add del mod ord">
        <pc:chgData name="BEN KHALFALLAH Hela ItimAsrScoVdf" userId="d55be94f-4073-46ba-88ef-465599598fde" providerId="ADAL" clId="{0003EAAE-A2E7-4E97-8438-EAC016B1D8CB}" dt="2023-02-15T18:38:54.944" v="3808" actId="47"/>
        <pc:sldMkLst>
          <pc:docMk/>
          <pc:sldMk cId="1492748627" sldId="399"/>
        </pc:sldMkLst>
        <pc:spChg chg="mod">
          <ac:chgData name="BEN KHALFALLAH Hela ItimAsrScoVdf" userId="d55be94f-4073-46ba-88ef-465599598fde" providerId="ADAL" clId="{0003EAAE-A2E7-4E97-8438-EAC016B1D8CB}" dt="2023-02-15T15:47:51.688" v="2934" actId="20577"/>
          <ac:spMkLst>
            <pc:docMk/>
            <pc:sldMk cId="1492748627" sldId="399"/>
            <ac:spMk id="2" creationId="{C6664A1A-8560-49CB-9172-E0A772E1CC83}"/>
          </ac:spMkLst>
        </pc:spChg>
        <pc:picChg chg="del">
          <ac:chgData name="BEN KHALFALLAH Hela ItimAsrScoVdf" userId="d55be94f-4073-46ba-88ef-465599598fde" providerId="ADAL" clId="{0003EAAE-A2E7-4E97-8438-EAC016B1D8CB}" dt="2023-02-15T15:47:27.309" v="2919" actId="478"/>
          <ac:picMkLst>
            <pc:docMk/>
            <pc:sldMk cId="1492748627" sldId="399"/>
            <ac:picMk id="5" creationId="{47782EED-E571-4956-8853-DD95FA3E83D2}"/>
          </ac:picMkLst>
        </pc:picChg>
        <pc:picChg chg="add mod">
          <ac:chgData name="BEN KHALFALLAH Hela ItimAsrScoVdf" userId="d55be94f-4073-46ba-88ef-465599598fde" providerId="ADAL" clId="{0003EAAE-A2E7-4E97-8438-EAC016B1D8CB}" dt="2023-02-15T16:26:48.394" v="3069" actId="1076"/>
          <ac:picMkLst>
            <pc:docMk/>
            <pc:sldMk cId="1492748627" sldId="399"/>
            <ac:picMk id="6" creationId="{BE48A6F7-43AE-43C7-8675-79A69E1FB145}"/>
          </ac:picMkLst>
        </pc:picChg>
        <pc:picChg chg="add mod">
          <ac:chgData name="BEN KHALFALLAH Hela ItimAsrScoVdf" userId="d55be94f-4073-46ba-88ef-465599598fde" providerId="ADAL" clId="{0003EAAE-A2E7-4E97-8438-EAC016B1D8CB}" dt="2023-02-15T16:26:33.166" v="3067" actId="1076"/>
          <ac:picMkLst>
            <pc:docMk/>
            <pc:sldMk cId="1492748627" sldId="399"/>
            <ac:picMk id="18434" creationId="{AFED4E24-596B-49EA-8D8D-94280CD42080}"/>
          </ac:picMkLst>
        </pc:picChg>
        <pc:picChg chg="add del mod">
          <ac:chgData name="BEN KHALFALLAH Hela ItimAsrScoVdf" userId="d55be94f-4073-46ba-88ef-465599598fde" providerId="ADAL" clId="{0003EAAE-A2E7-4E97-8438-EAC016B1D8CB}" dt="2023-02-15T16:26:07.373" v="3063" actId="21"/>
          <ac:picMkLst>
            <pc:docMk/>
            <pc:sldMk cId="1492748627" sldId="399"/>
            <ac:picMk id="18436" creationId="{2206CABB-598A-4118-944A-9A2DDA78817E}"/>
          </ac:picMkLst>
        </pc:picChg>
      </pc:sldChg>
      <pc:sldChg chg="addSp delSp modSp new del mod setBg">
        <pc:chgData name="BEN KHALFALLAH Hela ItimAsrScoVdf" userId="d55be94f-4073-46ba-88ef-465599598fde" providerId="ADAL" clId="{0003EAAE-A2E7-4E97-8438-EAC016B1D8CB}" dt="2023-02-15T18:36:02.508" v="3753" actId="47"/>
        <pc:sldMkLst>
          <pc:docMk/>
          <pc:sldMk cId="20341168" sldId="400"/>
        </pc:sldMkLst>
        <pc:spChg chg="mod">
          <ac:chgData name="BEN KHALFALLAH Hela ItimAsrScoVdf" userId="d55be94f-4073-46ba-88ef-465599598fde" providerId="ADAL" clId="{0003EAAE-A2E7-4E97-8438-EAC016B1D8CB}" dt="2023-02-15T16:27:57.118" v="3087" actId="14100"/>
          <ac:spMkLst>
            <pc:docMk/>
            <pc:sldMk cId="20341168" sldId="400"/>
            <ac:spMk id="2" creationId="{64441E4A-CBF2-48DC-B1A2-8301719FA37A}"/>
          </ac:spMkLst>
        </pc:spChg>
        <pc:spChg chg="del mod">
          <ac:chgData name="BEN KHALFALLAH Hela ItimAsrScoVdf" userId="d55be94f-4073-46ba-88ef-465599598fde" providerId="ADAL" clId="{0003EAAE-A2E7-4E97-8438-EAC016B1D8CB}" dt="2023-02-15T16:18:38.292" v="3001" actId="26606"/>
          <ac:spMkLst>
            <pc:docMk/>
            <pc:sldMk cId="20341168" sldId="400"/>
            <ac:spMk id="3" creationId="{5A966E5D-0AA7-4705-8CF0-EF36DD505AC0}"/>
          </ac:spMkLst>
        </pc:spChg>
        <pc:graphicFrameChg chg="add mod ord modGraphic">
          <ac:chgData name="BEN KHALFALLAH Hela ItimAsrScoVdf" userId="d55be94f-4073-46ba-88ef-465599598fde" providerId="ADAL" clId="{0003EAAE-A2E7-4E97-8438-EAC016B1D8CB}" dt="2023-02-15T16:28:36.648" v="3091" actId="14100"/>
          <ac:graphicFrameMkLst>
            <pc:docMk/>
            <pc:sldMk cId="20341168" sldId="400"/>
            <ac:graphicFrameMk id="7" creationId="{C0995887-245C-F7F4-6740-A4C25F9FED8D}"/>
          </ac:graphicFrameMkLst>
        </pc:graphicFrameChg>
        <pc:picChg chg="add del mod">
          <ac:chgData name="BEN KHALFALLAH Hela ItimAsrScoVdf" userId="d55be94f-4073-46ba-88ef-465599598fde" providerId="ADAL" clId="{0003EAAE-A2E7-4E97-8438-EAC016B1D8CB}" dt="2023-02-15T16:23:28.500" v="3047" actId="21"/>
          <ac:picMkLst>
            <pc:docMk/>
            <pc:sldMk cId="20341168" sldId="400"/>
            <ac:picMk id="5" creationId="{B4A871F0-90B7-4D6F-8CC8-106F02FC8D4D}"/>
          </ac:picMkLst>
        </pc:picChg>
        <pc:picChg chg="add mod">
          <ac:chgData name="BEN KHALFALLAH Hela ItimAsrScoVdf" userId="d55be94f-4073-46ba-88ef-465599598fde" providerId="ADAL" clId="{0003EAAE-A2E7-4E97-8438-EAC016B1D8CB}" dt="2023-02-15T16:28:25.490" v="3088" actId="1076"/>
          <ac:picMkLst>
            <pc:docMk/>
            <pc:sldMk cId="20341168" sldId="400"/>
            <ac:picMk id="8" creationId="{4571DC5F-F9E7-42F6-9562-AFB04BCEDA64}"/>
          </ac:picMkLst>
        </pc:picChg>
        <pc:picChg chg="add del mod">
          <ac:chgData name="BEN KHALFALLAH Hela ItimAsrScoVdf" userId="d55be94f-4073-46ba-88ef-465599598fde" providerId="ADAL" clId="{0003EAAE-A2E7-4E97-8438-EAC016B1D8CB}" dt="2023-02-15T16:17:15.536" v="2984" actId="21"/>
          <ac:picMkLst>
            <pc:docMk/>
            <pc:sldMk cId="20341168" sldId="400"/>
            <ac:picMk id="19458" creationId="{7977BAD5-BF36-4A8E-980B-2A6CFDDA4252}"/>
          </ac:picMkLst>
        </pc:picChg>
      </pc:sldChg>
      <pc:sldChg chg="addSp delSp modSp add del mod ord setBg">
        <pc:chgData name="BEN KHALFALLAH Hela ItimAsrScoVdf" userId="d55be94f-4073-46ba-88ef-465599598fde" providerId="ADAL" clId="{0003EAAE-A2E7-4E97-8438-EAC016B1D8CB}" dt="2023-02-15T19:27:24.137" v="4011" actId="26606"/>
        <pc:sldMkLst>
          <pc:docMk/>
          <pc:sldMk cId="2222562566" sldId="401"/>
        </pc:sldMkLst>
        <pc:spChg chg="mo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2" creationId="{68B2BDC1-636A-404F-B8EF-909CBB6AB940}"/>
          </ac:spMkLst>
        </pc:spChg>
        <pc:spChg chg="del">
          <ac:chgData name="BEN KHALFALLAH Hela ItimAsrScoVdf" userId="d55be94f-4073-46ba-88ef-465599598fde" providerId="ADAL" clId="{0003EAAE-A2E7-4E97-8438-EAC016B1D8CB}" dt="2023-02-15T16:22:25.922" v="3040" actId="478"/>
          <ac:spMkLst>
            <pc:docMk/>
            <pc:sldMk cId="2222562566" sldId="401"/>
            <ac:spMk id="3" creationId="{6CDB6FD7-065F-419D-A17C-68534AB02BD5}"/>
          </ac:spMkLst>
        </pc:spChg>
        <pc:spChg chg="add del mod">
          <ac:chgData name="BEN KHALFALLAH Hela ItimAsrScoVdf" userId="d55be94f-4073-46ba-88ef-465599598fde" providerId="ADAL" clId="{0003EAAE-A2E7-4E97-8438-EAC016B1D8CB}" dt="2023-02-15T16:22:27.743" v="3041" actId="478"/>
          <ac:spMkLst>
            <pc:docMk/>
            <pc:sldMk cId="2222562566" sldId="401"/>
            <ac:spMk id="5" creationId="{64152496-A8AA-4F56-B094-87BE6777C71E}"/>
          </ac:spMkLst>
        </pc:spChg>
        <pc:spChg chg="add del">
          <ac:chgData name="BEN KHALFALLAH Hela ItimAsrScoVdf" userId="d55be94f-4073-46ba-88ef-465599598fde" providerId="ADAL" clId="{0003EAAE-A2E7-4E97-8438-EAC016B1D8CB}" dt="2023-02-15T16:22:55.881" v="3045" actId="26606"/>
          <ac:spMkLst>
            <pc:docMk/>
            <pc:sldMk cId="2222562566" sldId="401"/>
            <ac:spMk id="34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6:22:55.881" v="3045" actId="26606"/>
          <ac:spMkLst>
            <pc:docMk/>
            <pc:sldMk cId="2222562566" sldId="401"/>
            <ac:spMk id="36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6:22:55.881" v="3045" actId="26606"/>
          <ac:spMkLst>
            <pc:docMk/>
            <pc:sldMk cId="2222562566" sldId="401"/>
            <ac:spMk id="38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6:22:55.881" v="3045" actId="26606"/>
          <ac:spMkLst>
            <pc:docMk/>
            <pc:sldMk cId="2222562566" sldId="401"/>
            <ac:spMk id="40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6:22:55.881" v="3045" actId="26606"/>
          <ac:spMkLst>
            <pc:docMk/>
            <pc:sldMk cId="2222562566" sldId="401"/>
            <ac:spMk id="42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6:50:51.532" v="3146" actId="26606"/>
          <ac:spMkLst>
            <pc:docMk/>
            <pc:sldMk cId="2222562566" sldId="401"/>
            <ac:spMk id="47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6:50:51.532" v="3146" actId="26606"/>
          <ac:spMkLst>
            <pc:docMk/>
            <pc:sldMk cId="2222562566" sldId="401"/>
            <ac:spMk id="49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6:50:51.532" v="3146" actId="26606"/>
          <ac:spMkLst>
            <pc:docMk/>
            <pc:sldMk cId="2222562566" sldId="401"/>
            <ac:spMk id="51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6:50:51.532" v="3146" actId="26606"/>
          <ac:spMkLst>
            <pc:docMk/>
            <pc:sldMk cId="2222562566" sldId="401"/>
            <ac:spMk id="53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6:50:51.532" v="3146" actId="26606"/>
          <ac:spMkLst>
            <pc:docMk/>
            <pc:sldMk cId="2222562566" sldId="401"/>
            <ac:spMk id="55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60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62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64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66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68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9:27:21.603" v="4008" actId="26606"/>
          <ac:spMkLst>
            <pc:docMk/>
            <pc:sldMk cId="2222562566" sldId="401"/>
            <ac:spMk id="73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9:27:21.603" v="4008" actId="26606"/>
          <ac:spMkLst>
            <pc:docMk/>
            <pc:sldMk cId="2222562566" sldId="401"/>
            <ac:spMk id="7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9:27:21.603" v="4008" actId="26606"/>
          <ac:spMkLst>
            <pc:docMk/>
            <pc:sldMk cId="2222562566" sldId="401"/>
            <ac:spMk id="77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9:27:21.603" v="4008" actId="26606"/>
          <ac:spMkLst>
            <pc:docMk/>
            <pc:sldMk cId="2222562566" sldId="401"/>
            <ac:spMk id="79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9:27:21.603" v="4008" actId="26606"/>
          <ac:spMkLst>
            <pc:docMk/>
            <pc:sldMk cId="2222562566" sldId="401"/>
            <ac:spMk id="81" creationId="{F3F76ABD-D2F6-4661-9415-C4B91D8EA14C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27" v="4010" actId="26606"/>
          <ac:spMkLst>
            <pc:docMk/>
            <pc:sldMk cId="2222562566" sldId="401"/>
            <ac:spMk id="83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27" v="4010" actId="26606"/>
          <ac:spMkLst>
            <pc:docMk/>
            <pc:sldMk cId="2222562566" sldId="401"/>
            <ac:spMk id="84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27" v="4010" actId="26606"/>
          <ac:spMkLst>
            <pc:docMk/>
            <pc:sldMk cId="2222562566" sldId="401"/>
            <ac:spMk id="85" creationId="{5B857661-E4E7-45A9-AFA7-0E4B5278538F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27" v="4010" actId="26606"/>
          <ac:spMkLst>
            <pc:docMk/>
            <pc:sldMk cId="2222562566" sldId="401"/>
            <ac:spMk id="86" creationId="{D1785AB8-5B56-4808-8B27-425CF9C4E7F7}"/>
          </ac:spMkLst>
        </pc:spChg>
        <pc:spChg chg="add del">
          <ac:chgData name="BEN KHALFALLAH Hela ItimAsrScoVdf" userId="d55be94f-4073-46ba-88ef-465599598fde" providerId="ADAL" clId="{0003EAAE-A2E7-4E97-8438-EAC016B1D8CB}" dt="2023-02-15T19:27:24.127" v="4010" actId="26606"/>
          <ac:spMkLst>
            <pc:docMk/>
            <pc:sldMk cId="2222562566" sldId="401"/>
            <ac:spMk id="87" creationId="{D5DAE7C7-52D0-4B75-8482-38FA16BECFC7}"/>
          </ac:spMkLst>
        </pc:spChg>
        <pc:spChg chg="ad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89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90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91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92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19:27:24.137" v="4011" actId="26606"/>
          <ac:spMkLst>
            <pc:docMk/>
            <pc:sldMk cId="2222562566" sldId="401"/>
            <ac:spMk id="93" creationId="{F3F76ABD-D2F6-4661-9415-C4B91D8EA14C}"/>
          </ac:spMkLst>
        </pc:spChg>
        <pc:picChg chg="add mod">
          <ac:chgData name="BEN KHALFALLAH Hela ItimAsrScoVdf" userId="d55be94f-4073-46ba-88ef-465599598fde" providerId="ADAL" clId="{0003EAAE-A2E7-4E97-8438-EAC016B1D8CB}" dt="2023-02-15T19:27:24.137" v="4011" actId="26606"/>
          <ac:picMkLst>
            <pc:docMk/>
            <pc:sldMk cId="2222562566" sldId="401"/>
            <ac:picMk id="29" creationId="{882C9389-6529-9154-B989-31D3C2F3DED6}"/>
          </ac:picMkLst>
        </pc:picChg>
      </pc:sldChg>
      <pc:sldChg chg="new del">
        <pc:chgData name="BEN KHALFALLAH Hela ItimAsrScoVdf" userId="d55be94f-4073-46ba-88ef-465599598fde" providerId="ADAL" clId="{0003EAAE-A2E7-4E97-8438-EAC016B1D8CB}" dt="2023-02-15T23:53:37.330" v="5617" actId="47"/>
        <pc:sldMkLst>
          <pc:docMk/>
          <pc:sldMk cId="2071195643" sldId="402"/>
        </pc:sldMkLst>
      </pc:sldChg>
      <pc:sldChg chg="modSp add mod ord">
        <pc:chgData name="BEN KHALFALLAH Hela ItimAsrScoVdf" userId="d55be94f-4073-46ba-88ef-465599598fde" providerId="ADAL" clId="{0003EAAE-A2E7-4E97-8438-EAC016B1D8CB}" dt="2023-02-16T12:57:37.110" v="7501" actId="20577"/>
        <pc:sldMkLst>
          <pc:docMk/>
          <pc:sldMk cId="188327971" sldId="403"/>
        </pc:sldMkLst>
        <pc:spChg chg="mod">
          <ac:chgData name="BEN KHALFALLAH Hela ItimAsrScoVdf" userId="d55be94f-4073-46ba-88ef-465599598fde" providerId="ADAL" clId="{0003EAAE-A2E7-4E97-8438-EAC016B1D8CB}" dt="2023-02-16T12:57:37.110" v="7501" actId="20577"/>
          <ac:spMkLst>
            <pc:docMk/>
            <pc:sldMk cId="188327971" sldId="403"/>
            <ac:spMk id="2" creationId="{2C831ACD-6027-46F9-A882-9420C7D47967}"/>
          </ac:spMkLst>
        </pc:spChg>
        <pc:spChg chg="mod">
          <ac:chgData name="BEN KHALFALLAH Hela ItimAsrScoVdf" userId="d55be94f-4073-46ba-88ef-465599598fde" providerId="ADAL" clId="{0003EAAE-A2E7-4E97-8438-EAC016B1D8CB}" dt="2023-02-15T16:43:46.009" v="3141" actId="1076"/>
          <ac:spMkLst>
            <pc:docMk/>
            <pc:sldMk cId="188327971" sldId="403"/>
            <ac:spMk id="26" creationId="{6A207D99-81D2-478A-BD02-098D4E030C49}"/>
          </ac:spMkLst>
        </pc:spChg>
      </pc:sldChg>
      <pc:sldChg chg="addSp delSp modSp new mod ord setBg">
        <pc:chgData name="BEN KHALFALLAH Hela ItimAsrScoVdf" userId="d55be94f-4073-46ba-88ef-465599598fde" providerId="ADAL" clId="{0003EAAE-A2E7-4E97-8438-EAC016B1D8CB}" dt="2023-02-15T18:44:23.198" v="3819"/>
        <pc:sldMkLst>
          <pc:docMk/>
          <pc:sldMk cId="1789573053" sldId="404"/>
        </pc:sldMkLst>
        <pc:spChg chg="mod">
          <ac:chgData name="BEN KHALFALLAH Hela ItimAsrScoVdf" userId="d55be94f-4073-46ba-88ef-465599598fde" providerId="ADAL" clId="{0003EAAE-A2E7-4E97-8438-EAC016B1D8CB}" dt="2023-02-15T18:33:47.006" v="3744" actId="26606"/>
          <ac:spMkLst>
            <pc:docMk/>
            <pc:sldMk cId="1789573053" sldId="404"/>
            <ac:spMk id="2" creationId="{4F139D1F-2443-4506-996B-3A9F5CB1FB7D}"/>
          </ac:spMkLst>
        </pc:spChg>
        <pc:spChg chg="del mod">
          <ac:chgData name="BEN KHALFALLAH Hela ItimAsrScoVdf" userId="d55be94f-4073-46ba-88ef-465599598fde" providerId="ADAL" clId="{0003EAAE-A2E7-4E97-8438-EAC016B1D8CB}" dt="2023-02-15T17:02:03.499" v="3187" actId="26606"/>
          <ac:spMkLst>
            <pc:docMk/>
            <pc:sldMk cId="1789573053" sldId="404"/>
            <ac:spMk id="3" creationId="{7011EEDB-CEE9-4CDE-AFEF-0A0F2D564C89}"/>
          </ac:spMkLst>
        </pc:spChg>
        <pc:spChg chg="add del">
          <ac:chgData name="BEN KHALFALLAH Hela ItimAsrScoVdf" userId="d55be94f-4073-46ba-88ef-465599598fde" providerId="ADAL" clId="{0003EAAE-A2E7-4E97-8438-EAC016B1D8CB}" dt="2023-02-15T18:33:47.006" v="3744" actId="26606"/>
          <ac:spMkLst>
            <pc:docMk/>
            <pc:sldMk cId="1789573053" sldId="404"/>
            <ac:spMk id="9" creationId="{1668883F-7868-4A99-A5FB-4BB3FAC33CA1}"/>
          </ac:spMkLst>
        </pc:spChg>
        <pc:spChg chg="add del">
          <ac:chgData name="BEN KHALFALLAH Hela ItimAsrScoVdf" userId="d55be94f-4073-46ba-88ef-465599598fde" providerId="ADAL" clId="{0003EAAE-A2E7-4E97-8438-EAC016B1D8CB}" dt="2023-02-15T18:33:47.006" v="3744" actId="26606"/>
          <ac:spMkLst>
            <pc:docMk/>
            <pc:sldMk cId="1789573053" sldId="404"/>
            <ac:spMk id="11" creationId="{4DD7BDC2-6D12-40BC-86D4-F07036D9BB43}"/>
          </ac:spMkLst>
        </pc:spChg>
        <pc:spChg chg="add del">
          <ac:chgData name="BEN KHALFALLAH Hela ItimAsrScoVdf" userId="d55be94f-4073-46ba-88ef-465599598fde" providerId="ADAL" clId="{0003EAAE-A2E7-4E97-8438-EAC016B1D8CB}" dt="2023-02-15T18:33:47.006" v="3744" actId="26606"/>
          <ac:spMkLst>
            <pc:docMk/>
            <pc:sldMk cId="1789573053" sldId="404"/>
            <ac:spMk id="13" creationId="{1182A7E8-F9A8-412A-B148-720AB8ED852E}"/>
          </ac:spMkLst>
        </pc:spChg>
        <pc:spChg chg="add del">
          <ac:chgData name="BEN KHALFALLAH Hela ItimAsrScoVdf" userId="d55be94f-4073-46ba-88ef-465599598fde" providerId="ADAL" clId="{0003EAAE-A2E7-4E97-8438-EAC016B1D8CB}" dt="2023-02-15T18:44:17.448" v="3818" actId="26606"/>
          <ac:spMkLst>
            <pc:docMk/>
            <pc:sldMk cId="1789573053" sldId="404"/>
            <ac:spMk id="18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18:44:17.448" v="3818" actId="26606"/>
          <ac:spMkLst>
            <pc:docMk/>
            <pc:sldMk cId="1789573053" sldId="404"/>
            <ac:spMk id="20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18:44:17.448" v="3818" actId="26606"/>
          <ac:spMkLst>
            <pc:docMk/>
            <pc:sldMk cId="1789573053" sldId="404"/>
            <ac:spMk id="22" creationId="{147F2B29-B632-4E36-A5BB-83F30E63A753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18:44:17.448" v="3818" actId="26606"/>
          <ac:graphicFrameMkLst>
            <pc:docMk/>
            <pc:sldMk cId="1789573053" sldId="404"/>
            <ac:graphicFrameMk id="5" creationId="{824A038C-D682-AFFB-95C8-EECE11AF5CB0}"/>
          </ac:graphicFrameMkLst>
        </pc:graphicFrameChg>
      </pc:sldChg>
      <pc:sldChg chg="addSp delSp modSp new mod ord">
        <pc:chgData name="BEN KHALFALLAH Hela ItimAsrScoVdf" userId="d55be94f-4073-46ba-88ef-465599598fde" providerId="ADAL" clId="{0003EAAE-A2E7-4E97-8438-EAC016B1D8CB}" dt="2023-02-15T22:44:44.906" v="5285" actId="478"/>
        <pc:sldMkLst>
          <pc:docMk/>
          <pc:sldMk cId="4275365546" sldId="405"/>
        </pc:sldMkLst>
        <pc:spChg chg="mod">
          <ac:chgData name="BEN KHALFALLAH Hela ItimAsrScoVdf" userId="d55be94f-4073-46ba-88ef-465599598fde" providerId="ADAL" clId="{0003EAAE-A2E7-4E97-8438-EAC016B1D8CB}" dt="2023-02-15T17:11:57.050" v="3190" actId="20577"/>
          <ac:spMkLst>
            <pc:docMk/>
            <pc:sldMk cId="4275365546" sldId="405"/>
            <ac:spMk id="2" creationId="{59538432-F2E2-4291-979A-22EC2EDAA31E}"/>
          </ac:spMkLst>
        </pc:spChg>
        <pc:spChg chg="del mod">
          <ac:chgData name="BEN KHALFALLAH Hela ItimAsrScoVdf" userId="d55be94f-4073-46ba-88ef-465599598fde" providerId="ADAL" clId="{0003EAAE-A2E7-4E97-8438-EAC016B1D8CB}" dt="2023-02-15T17:55:37.676" v="3448" actId="26606"/>
          <ac:spMkLst>
            <pc:docMk/>
            <pc:sldMk cId="4275365546" sldId="405"/>
            <ac:spMk id="3" creationId="{7BE6AEAD-1CB5-4AED-8CFF-3E28D7A68629}"/>
          </ac:spMkLst>
        </pc:spChg>
        <pc:spChg chg="add mod">
          <ac:chgData name="BEN KHALFALLAH Hela ItimAsrScoVdf" userId="d55be94f-4073-46ba-88ef-465599598fde" providerId="ADAL" clId="{0003EAAE-A2E7-4E97-8438-EAC016B1D8CB}" dt="2023-02-15T17:57:19.872" v="3469" actId="1076"/>
          <ac:spMkLst>
            <pc:docMk/>
            <pc:sldMk cId="4275365546" sldId="405"/>
            <ac:spMk id="5" creationId="{8921ABFC-3F1D-44C5-A940-13D891D86786}"/>
          </ac:spMkLst>
        </pc:spChg>
        <pc:spChg chg="add mod">
          <ac:chgData name="BEN KHALFALLAH Hela ItimAsrScoVdf" userId="d55be94f-4073-46ba-88ef-465599598fde" providerId="ADAL" clId="{0003EAAE-A2E7-4E97-8438-EAC016B1D8CB}" dt="2023-02-15T17:57:19.872" v="3469" actId="1076"/>
          <ac:spMkLst>
            <pc:docMk/>
            <pc:sldMk cId="4275365546" sldId="405"/>
            <ac:spMk id="9" creationId="{88B93C5A-C20C-40E2-90B4-8F727A12D939}"/>
          </ac:spMkLst>
        </pc:spChg>
        <pc:spChg chg="add mod">
          <ac:chgData name="BEN KHALFALLAH Hela ItimAsrScoVdf" userId="d55be94f-4073-46ba-88ef-465599598fde" providerId="ADAL" clId="{0003EAAE-A2E7-4E97-8438-EAC016B1D8CB}" dt="2023-02-15T17:57:19.872" v="3469" actId="1076"/>
          <ac:spMkLst>
            <pc:docMk/>
            <pc:sldMk cId="4275365546" sldId="405"/>
            <ac:spMk id="15" creationId="{A1F516C6-0398-4E41-B542-E7DD329D6B88}"/>
          </ac:spMkLst>
        </pc:spChg>
        <pc:spChg chg="add mod">
          <ac:chgData name="BEN KHALFALLAH Hela ItimAsrScoVdf" userId="d55be94f-4073-46ba-88ef-465599598fde" providerId="ADAL" clId="{0003EAAE-A2E7-4E97-8438-EAC016B1D8CB}" dt="2023-02-15T17:57:19.872" v="3469" actId="1076"/>
          <ac:spMkLst>
            <pc:docMk/>
            <pc:sldMk cId="4275365546" sldId="405"/>
            <ac:spMk id="17" creationId="{95C57CA0-EACB-46D8-9423-0628126B6D26}"/>
          </ac:spMkLst>
        </pc:spChg>
        <pc:spChg chg="add mod">
          <ac:chgData name="BEN KHALFALLAH Hela ItimAsrScoVdf" userId="d55be94f-4073-46ba-88ef-465599598fde" providerId="ADAL" clId="{0003EAAE-A2E7-4E97-8438-EAC016B1D8CB}" dt="2023-02-15T17:57:42.311" v="3470" actId="20577"/>
          <ac:spMkLst>
            <pc:docMk/>
            <pc:sldMk cId="4275365546" sldId="405"/>
            <ac:spMk id="19" creationId="{95D679C4-2D3F-48DE-A4BD-47CD55120127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17:57:19.872" v="3469" actId="1076"/>
          <ac:graphicFrameMkLst>
            <pc:docMk/>
            <pc:sldMk cId="4275365546" sldId="405"/>
            <ac:graphicFrameMk id="4" creationId="{DF9FDC81-46B8-42A2-A5AC-0CAA03AA74F9}"/>
          </ac:graphicFrameMkLst>
        </pc:graphicFrameChg>
        <pc:graphicFrameChg chg="add mod">
          <ac:chgData name="BEN KHALFALLAH Hela ItimAsrScoVdf" userId="d55be94f-4073-46ba-88ef-465599598fde" providerId="ADAL" clId="{0003EAAE-A2E7-4E97-8438-EAC016B1D8CB}" dt="2023-02-15T17:56:51.267" v="3464" actId="12100"/>
          <ac:graphicFrameMkLst>
            <pc:docMk/>
            <pc:sldMk cId="4275365546" sldId="405"/>
            <ac:graphicFrameMk id="21" creationId="{C317AFB1-0476-E37E-56C1-67CCAC2E063F}"/>
          </ac:graphicFrameMkLst>
        </pc:graphicFrameChg>
        <pc:picChg chg="add del">
          <ac:chgData name="BEN KHALFALLAH Hela ItimAsrScoVdf" userId="d55be94f-4073-46ba-88ef-465599598fde" providerId="ADAL" clId="{0003EAAE-A2E7-4E97-8438-EAC016B1D8CB}" dt="2023-02-15T22:44:44.906" v="5285" actId="478"/>
          <ac:picMkLst>
            <pc:docMk/>
            <pc:sldMk cId="4275365546" sldId="405"/>
            <ac:picMk id="43010" creationId="{94FF78E3-FC88-49AB-AE53-081AF590D58A}"/>
          </ac:picMkLst>
        </pc:picChg>
        <pc:cxnChg chg="add mod">
          <ac:chgData name="BEN KHALFALLAH Hela ItimAsrScoVdf" userId="d55be94f-4073-46ba-88ef-465599598fde" providerId="ADAL" clId="{0003EAAE-A2E7-4E97-8438-EAC016B1D8CB}" dt="2023-02-15T17:57:19.872" v="3469" actId="1076"/>
          <ac:cxnSpMkLst>
            <pc:docMk/>
            <pc:sldMk cId="4275365546" sldId="405"/>
            <ac:cxnSpMk id="7" creationId="{E9A433E7-B7C2-4F47-B40C-F5DE2ED941EB}"/>
          </ac:cxnSpMkLst>
        </pc:cxnChg>
        <pc:cxnChg chg="add mod">
          <ac:chgData name="BEN KHALFALLAH Hela ItimAsrScoVdf" userId="d55be94f-4073-46ba-88ef-465599598fde" providerId="ADAL" clId="{0003EAAE-A2E7-4E97-8438-EAC016B1D8CB}" dt="2023-02-15T17:57:19.872" v="3469" actId="1076"/>
          <ac:cxnSpMkLst>
            <pc:docMk/>
            <pc:sldMk cId="4275365546" sldId="405"/>
            <ac:cxnSpMk id="11" creationId="{6BFDDE90-D810-49FB-A8BA-EA736621461E}"/>
          </ac:cxnSpMkLst>
        </pc:cxnChg>
      </pc:sldChg>
      <pc:sldChg chg="addSp delSp modSp new del mod modClrScheme chgLayout">
        <pc:chgData name="BEN KHALFALLAH Hela ItimAsrScoVdf" userId="d55be94f-4073-46ba-88ef-465599598fde" providerId="ADAL" clId="{0003EAAE-A2E7-4E97-8438-EAC016B1D8CB}" dt="2023-02-15T17:57:57.891" v="3471" actId="47"/>
        <pc:sldMkLst>
          <pc:docMk/>
          <pc:sldMk cId="2291463101" sldId="406"/>
        </pc:sldMkLst>
        <pc:spChg chg="mod ord">
          <ac:chgData name="BEN KHALFALLAH Hela ItimAsrScoVdf" userId="d55be94f-4073-46ba-88ef-465599598fde" providerId="ADAL" clId="{0003EAAE-A2E7-4E97-8438-EAC016B1D8CB}" dt="2023-02-15T17:23:23.306" v="3390" actId="700"/>
          <ac:spMkLst>
            <pc:docMk/>
            <pc:sldMk cId="2291463101" sldId="406"/>
            <ac:spMk id="2" creationId="{A81AE5C8-D4B3-41B4-86DF-5C2942D20839}"/>
          </ac:spMkLst>
        </pc:spChg>
        <pc:spChg chg="add del mod ord">
          <ac:chgData name="BEN KHALFALLAH Hela ItimAsrScoVdf" userId="d55be94f-4073-46ba-88ef-465599598fde" providerId="ADAL" clId="{0003EAAE-A2E7-4E97-8438-EAC016B1D8CB}" dt="2023-02-15T17:50:18.796" v="3421" actId="20577"/>
          <ac:spMkLst>
            <pc:docMk/>
            <pc:sldMk cId="2291463101" sldId="406"/>
            <ac:spMk id="3" creationId="{718CFFF6-531A-43D1-A43E-4E516E3FF4BC}"/>
          </ac:spMkLst>
        </pc:spChg>
        <pc:graphicFrameChg chg="add del">
          <ac:chgData name="BEN KHALFALLAH Hela ItimAsrScoVdf" userId="d55be94f-4073-46ba-88ef-465599598fde" providerId="ADAL" clId="{0003EAAE-A2E7-4E97-8438-EAC016B1D8CB}" dt="2023-02-15T17:50:16.050" v="3418" actId="26606"/>
          <ac:graphicFrameMkLst>
            <pc:docMk/>
            <pc:sldMk cId="2291463101" sldId="406"/>
            <ac:graphicFrameMk id="5" creationId="{8C3C2BCE-AA80-1F5E-601E-5702091AE8E7}"/>
          </ac:graphicFrameMkLst>
        </pc:graphicFrameChg>
      </pc:sldChg>
      <pc:sldChg chg="addSp delSp modSp new del mod ord setBg modClrScheme chgLayout">
        <pc:chgData name="BEN KHALFALLAH Hela ItimAsrScoVdf" userId="d55be94f-4073-46ba-88ef-465599598fde" providerId="ADAL" clId="{0003EAAE-A2E7-4E97-8438-EAC016B1D8CB}" dt="2023-02-15T22:33:02.876" v="5110" actId="47"/>
        <pc:sldMkLst>
          <pc:docMk/>
          <pc:sldMk cId="4252505695" sldId="406"/>
        </pc:sldMkLst>
        <pc:spChg chg="mod ord">
          <ac:chgData name="BEN KHALFALLAH Hela ItimAsrScoVdf" userId="d55be94f-4073-46ba-88ef-465599598fde" providerId="ADAL" clId="{0003EAAE-A2E7-4E97-8438-EAC016B1D8CB}" dt="2023-02-15T18:15:07.741" v="3657" actId="26606"/>
          <ac:spMkLst>
            <pc:docMk/>
            <pc:sldMk cId="4252505695" sldId="406"/>
            <ac:spMk id="2" creationId="{93B3FA00-DEFA-49B4-B41D-A1B726F98A16}"/>
          </ac:spMkLst>
        </pc:spChg>
        <pc:spChg chg="add mod ord">
          <ac:chgData name="BEN KHALFALLAH Hela ItimAsrScoVdf" userId="d55be94f-4073-46ba-88ef-465599598fde" providerId="ADAL" clId="{0003EAAE-A2E7-4E97-8438-EAC016B1D8CB}" dt="2023-02-15T18:16:01.362" v="3663" actId="255"/>
          <ac:spMkLst>
            <pc:docMk/>
            <pc:sldMk cId="4252505695" sldId="406"/>
            <ac:spMk id="3" creationId="{5D53BACE-B5A2-4609-A2C5-69C082E7762A}"/>
          </ac:spMkLst>
        </pc:spChg>
        <pc:spChg chg="add del mod ord">
          <ac:chgData name="BEN KHALFALLAH Hela ItimAsrScoVdf" userId="d55be94f-4073-46ba-88ef-465599598fde" providerId="ADAL" clId="{0003EAAE-A2E7-4E97-8438-EAC016B1D8CB}" dt="2023-02-15T17:58:57.651" v="3478"/>
          <ac:spMkLst>
            <pc:docMk/>
            <pc:sldMk cId="4252505695" sldId="406"/>
            <ac:spMk id="4" creationId="{76487BA5-E1EC-453B-B321-E64FC2E80929}"/>
          </ac:spMkLst>
        </pc:spChg>
        <pc:spChg chg="add del">
          <ac:chgData name="BEN KHALFALLAH Hela ItimAsrScoVdf" userId="d55be94f-4073-46ba-88ef-465599598fde" providerId="ADAL" clId="{0003EAAE-A2E7-4E97-8438-EAC016B1D8CB}" dt="2023-02-15T18:14:56.580" v="3652" actId="26606"/>
          <ac:spMkLst>
            <pc:docMk/>
            <pc:sldMk cId="4252505695" sldId="406"/>
            <ac:spMk id="20493" creationId="{EB8DC9B9-07EF-4815-9AC9-129CCBD1554E}"/>
          </ac:spMkLst>
        </pc:spChg>
        <pc:spChg chg="add del">
          <ac:chgData name="BEN KHALFALLAH Hela ItimAsrScoVdf" userId="d55be94f-4073-46ba-88ef-465599598fde" providerId="ADAL" clId="{0003EAAE-A2E7-4E97-8438-EAC016B1D8CB}" dt="2023-02-15T18:14:56.580" v="3652" actId="26606"/>
          <ac:spMkLst>
            <pc:docMk/>
            <pc:sldMk cId="4252505695" sldId="406"/>
            <ac:spMk id="20495" creationId="{867368F3-927D-4DD7-A6B5-50CE87995073}"/>
          </ac:spMkLst>
        </pc:spChg>
        <pc:spChg chg="add del">
          <ac:chgData name="BEN KHALFALLAH Hela ItimAsrScoVdf" userId="d55be94f-4073-46ba-88ef-465599598fde" providerId="ADAL" clId="{0003EAAE-A2E7-4E97-8438-EAC016B1D8CB}" dt="2023-02-15T18:15:03.401" v="3654" actId="26606"/>
          <ac:spMkLst>
            <pc:docMk/>
            <pc:sldMk cId="4252505695" sldId="406"/>
            <ac:spMk id="20497" creationId="{CA71505E-6D83-4D7B-B88A-7D7C2DB42FC2}"/>
          </ac:spMkLst>
        </pc:spChg>
        <pc:spChg chg="add del">
          <ac:chgData name="BEN KHALFALLAH Hela ItimAsrScoVdf" userId="d55be94f-4073-46ba-88ef-465599598fde" providerId="ADAL" clId="{0003EAAE-A2E7-4E97-8438-EAC016B1D8CB}" dt="2023-02-15T18:15:03.401" v="3654" actId="26606"/>
          <ac:spMkLst>
            <pc:docMk/>
            <pc:sldMk cId="4252505695" sldId="406"/>
            <ac:spMk id="20498" creationId="{82174A2F-5CC0-47EE-BFEA-6199C2BD7C2C}"/>
          </ac:spMkLst>
        </pc:spChg>
        <pc:spChg chg="add del">
          <ac:chgData name="BEN KHALFALLAH Hela ItimAsrScoVdf" userId="d55be94f-4073-46ba-88ef-465599598fde" providerId="ADAL" clId="{0003EAAE-A2E7-4E97-8438-EAC016B1D8CB}" dt="2023-02-15T18:15:07.732" v="3656" actId="26606"/>
          <ac:spMkLst>
            <pc:docMk/>
            <pc:sldMk cId="4252505695" sldId="406"/>
            <ac:spMk id="20500" creationId="{EB8DC9B9-07EF-4815-9AC9-129CCBD1554E}"/>
          </ac:spMkLst>
        </pc:spChg>
        <pc:spChg chg="add del">
          <ac:chgData name="BEN KHALFALLAH Hela ItimAsrScoVdf" userId="d55be94f-4073-46ba-88ef-465599598fde" providerId="ADAL" clId="{0003EAAE-A2E7-4E97-8438-EAC016B1D8CB}" dt="2023-02-15T18:15:07.732" v="3656" actId="26606"/>
          <ac:spMkLst>
            <pc:docMk/>
            <pc:sldMk cId="4252505695" sldId="406"/>
            <ac:spMk id="20501" creationId="{867368F3-927D-4DD7-A6B5-50CE87995073}"/>
          </ac:spMkLst>
        </pc:spChg>
        <pc:spChg chg="add">
          <ac:chgData name="BEN KHALFALLAH Hela ItimAsrScoVdf" userId="d55be94f-4073-46ba-88ef-465599598fde" providerId="ADAL" clId="{0003EAAE-A2E7-4E97-8438-EAC016B1D8CB}" dt="2023-02-15T18:15:07.741" v="3657" actId="26606"/>
          <ac:spMkLst>
            <pc:docMk/>
            <pc:sldMk cId="4252505695" sldId="406"/>
            <ac:spMk id="20503" creationId="{CA71505E-6D83-4D7B-B88A-7D7C2DB42FC2}"/>
          </ac:spMkLst>
        </pc:spChg>
        <pc:spChg chg="add">
          <ac:chgData name="BEN KHALFALLAH Hela ItimAsrScoVdf" userId="d55be94f-4073-46ba-88ef-465599598fde" providerId="ADAL" clId="{0003EAAE-A2E7-4E97-8438-EAC016B1D8CB}" dt="2023-02-15T18:15:07.741" v="3657" actId="26606"/>
          <ac:spMkLst>
            <pc:docMk/>
            <pc:sldMk cId="4252505695" sldId="406"/>
            <ac:spMk id="20504" creationId="{82174A2F-5CC0-47EE-BFEA-6199C2BD7C2C}"/>
          </ac:spMkLst>
        </pc:spChg>
        <pc:picChg chg="add mod ord">
          <ac:chgData name="BEN KHALFALLAH Hela ItimAsrScoVdf" userId="d55be94f-4073-46ba-88ef-465599598fde" providerId="ADAL" clId="{0003EAAE-A2E7-4E97-8438-EAC016B1D8CB}" dt="2023-02-15T18:15:11.052" v="3658" actId="27614"/>
          <ac:picMkLst>
            <pc:docMk/>
            <pc:sldMk cId="4252505695" sldId="406"/>
            <ac:picMk id="6" creationId="{ECAB8CA6-87D9-4CFE-824F-528243EE0D3B}"/>
          </ac:picMkLst>
        </pc:picChg>
        <pc:picChg chg="add del mod">
          <ac:chgData name="BEN KHALFALLAH Hela ItimAsrScoVdf" userId="d55be94f-4073-46ba-88ef-465599598fde" providerId="ADAL" clId="{0003EAAE-A2E7-4E97-8438-EAC016B1D8CB}" dt="2023-02-15T17:58:56.369" v="3477" actId="21"/>
          <ac:picMkLst>
            <pc:docMk/>
            <pc:sldMk cId="4252505695" sldId="406"/>
            <ac:picMk id="20482" creationId="{F4052E38-CD3F-4AF6-93F7-3D1AAF2B1BD0}"/>
          </ac:picMkLst>
        </pc:picChg>
        <pc:picChg chg="add del mod">
          <ac:chgData name="BEN KHALFALLAH Hela ItimAsrScoVdf" userId="d55be94f-4073-46ba-88ef-465599598fde" providerId="ADAL" clId="{0003EAAE-A2E7-4E97-8438-EAC016B1D8CB}" dt="2023-02-15T18:11:42.771" v="3609" actId="478"/>
          <ac:picMkLst>
            <pc:docMk/>
            <pc:sldMk cId="4252505695" sldId="406"/>
            <ac:picMk id="20484" creationId="{2A37B45A-1F38-4857-BB38-A32F451916BC}"/>
          </ac:picMkLst>
        </pc:picChg>
        <pc:picChg chg="add del mod">
          <ac:chgData name="BEN KHALFALLAH Hela ItimAsrScoVdf" userId="d55be94f-4073-46ba-88ef-465599598fde" providerId="ADAL" clId="{0003EAAE-A2E7-4E97-8438-EAC016B1D8CB}" dt="2023-02-15T18:13:14.735" v="3618" actId="478"/>
          <ac:picMkLst>
            <pc:docMk/>
            <pc:sldMk cId="4252505695" sldId="406"/>
            <ac:picMk id="20486" creationId="{B0910E5E-E608-45B7-A6AC-E4A12CE79044}"/>
          </ac:picMkLst>
        </pc:picChg>
        <pc:picChg chg="add mod">
          <ac:chgData name="BEN KHALFALLAH Hela ItimAsrScoVdf" userId="d55be94f-4073-46ba-88ef-465599598fde" providerId="ADAL" clId="{0003EAAE-A2E7-4E97-8438-EAC016B1D8CB}" dt="2023-02-15T18:15:07.741" v="3657" actId="26606"/>
          <ac:picMkLst>
            <pc:docMk/>
            <pc:sldMk cId="4252505695" sldId="406"/>
            <ac:picMk id="20488" creationId="{D9A72959-0FE6-4838-9FF0-577CEBAC21E7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5T18:20:14.566" v="3702" actId="20577"/>
        <pc:sldMkLst>
          <pc:docMk/>
          <pc:sldMk cId="773237341" sldId="407"/>
        </pc:sldMkLst>
        <pc:spChg chg="mod">
          <ac:chgData name="BEN KHALFALLAH Hela ItimAsrScoVdf" userId="d55be94f-4073-46ba-88ef-465599598fde" providerId="ADAL" clId="{0003EAAE-A2E7-4E97-8438-EAC016B1D8CB}" dt="2023-02-15T18:18:27.772" v="3682" actId="790"/>
          <ac:spMkLst>
            <pc:docMk/>
            <pc:sldMk cId="773237341" sldId="407"/>
            <ac:spMk id="2" creationId="{BD650033-8334-4671-910E-51DC36CC79C1}"/>
          </ac:spMkLst>
        </pc:spChg>
        <pc:spChg chg="del mod">
          <ac:chgData name="BEN KHALFALLAH Hela ItimAsrScoVdf" userId="d55be94f-4073-46ba-88ef-465599598fde" providerId="ADAL" clId="{0003EAAE-A2E7-4E97-8438-EAC016B1D8CB}" dt="2023-02-15T18:06:10.804" v="3595" actId="478"/>
          <ac:spMkLst>
            <pc:docMk/>
            <pc:sldMk cId="773237341" sldId="407"/>
            <ac:spMk id="3" creationId="{A3F96AD2-9975-4467-A5E4-5A4C5768EF33}"/>
          </ac:spMkLst>
        </pc:spChg>
        <pc:spChg chg="add del mod">
          <ac:chgData name="BEN KHALFALLAH Hela ItimAsrScoVdf" userId="d55be94f-4073-46ba-88ef-465599598fde" providerId="ADAL" clId="{0003EAAE-A2E7-4E97-8438-EAC016B1D8CB}" dt="2023-02-15T18:06:12.291" v="3596" actId="478"/>
          <ac:spMkLst>
            <pc:docMk/>
            <pc:sldMk cId="773237341" sldId="407"/>
            <ac:spMk id="5" creationId="{366040AC-0CC6-47A8-BC69-D661A5E8E11C}"/>
          </ac:spMkLst>
        </pc:spChg>
        <pc:spChg chg="add mod">
          <ac:chgData name="BEN KHALFALLAH Hela ItimAsrScoVdf" userId="d55be94f-4073-46ba-88ef-465599598fde" providerId="ADAL" clId="{0003EAAE-A2E7-4E97-8438-EAC016B1D8CB}" dt="2023-02-15T18:19:58.405" v="3697" actId="14100"/>
          <ac:spMkLst>
            <pc:docMk/>
            <pc:sldMk cId="773237341" sldId="407"/>
            <ac:spMk id="7" creationId="{C8AA2643-7C01-4076-A8F2-4F2E51F579A9}"/>
          </ac:spMkLst>
        </pc:spChg>
        <pc:spChg chg="add mod">
          <ac:chgData name="BEN KHALFALLAH Hela ItimAsrScoVdf" userId="d55be94f-4073-46ba-88ef-465599598fde" providerId="ADAL" clId="{0003EAAE-A2E7-4E97-8438-EAC016B1D8CB}" dt="2023-02-15T18:20:14.566" v="3702" actId="20577"/>
          <ac:spMkLst>
            <pc:docMk/>
            <pc:sldMk cId="773237341" sldId="407"/>
            <ac:spMk id="9" creationId="{633BD31D-9ABA-4927-B6DC-B38AE899B1BD}"/>
          </ac:spMkLst>
        </pc:spChg>
        <pc:picChg chg="add del mod">
          <ac:chgData name="BEN KHALFALLAH Hela ItimAsrScoVdf" userId="d55be94f-4073-46ba-88ef-465599598fde" providerId="ADAL" clId="{0003EAAE-A2E7-4E97-8438-EAC016B1D8CB}" dt="2023-02-15T18:10:33.270" v="3608" actId="478"/>
          <ac:picMkLst>
            <pc:docMk/>
            <pc:sldMk cId="773237341" sldId="407"/>
            <ac:picMk id="21506" creationId="{88CE10B2-39EE-44B1-AA59-A9D9E381D08E}"/>
          </ac:picMkLst>
        </pc:picChg>
        <pc:picChg chg="add mod">
          <ac:chgData name="BEN KHALFALLAH Hela ItimAsrScoVdf" userId="d55be94f-4073-46ba-88ef-465599598fde" providerId="ADAL" clId="{0003EAAE-A2E7-4E97-8438-EAC016B1D8CB}" dt="2023-02-15T18:18:33.042" v="3684" actId="1076"/>
          <ac:picMkLst>
            <pc:docMk/>
            <pc:sldMk cId="773237341" sldId="407"/>
            <ac:picMk id="21508" creationId="{53DEBE77-AF1B-4D89-B9E6-A210857CC05F}"/>
          </ac:picMkLst>
        </pc:picChg>
      </pc:sldChg>
      <pc:sldChg chg="addSp delSp modSp add mod setBg">
        <pc:chgData name="BEN KHALFALLAH Hela ItimAsrScoVdf" userId="d55be94f-4073-46ba-88ef-465599598fde" providerId="ADAL" clId="{0003EAAE-A2E7-4E97-8438-EAC016B1D8CB}" dt="2023-02-15T18:52:37.422" v="3830" actId="20577"/>
        <pc:sldMkLst>
          <pc:docMk/>
          <pc:sldMk cId="1681051339" sldId="408"/>
        </pc:sldMkLst>
        <pc:spChg chg="mod">
          <ac:chgData name="BEN KHALFALLAH Hela ItimAsrScoVdf" userId="d55be94f-4073-46ba-88ef-465599598fde" providerId="ADAL" clId="{0003EAAE-A2E7-4E97-8438-EAC016B1D8CB}" dt="2023-02-15T18:33:38.092" v="3743" actId="26606"/>
          <ac:spMkLst>
            <pc:docMk/>
            <pc:sldMk cId="1681051339" sldId="408"/>
            <ac:spMk id="2" creationId="{4F139D1F-2443-4506-996B-3A9F5CB1FB7D}"/>
          </ac:spMkLst>
        </pc:spChg>
        <pc:spChg chg="del">
          <ac:chgData name="BEN KHALFALLAH Hela ItimAsrScoVdf" userId="d55be94f-4073-46ba-88ef-465599598fde" providerId="ADAL" clId="{0003EAAE-A2E7-4E97-8438-EAC016B1D8CB}" dt="2023-02-15T18:33:38.092" v="3743" actId="26606"/>
          <ac:spMkLst>
            <pc:docMk/>
            <pc:sldMk cId="1681051339" sldId="408"/>
            <ac:spMk id="9" creationId="{1668883F-7868-4A99-A5FB-4BB3FAC33CA1}"/>
          </ac:spMkLst>
        </pc:spChg>
        <pc:spChg chg="del">
          <ac:chgData name="BEN KHALFALLAH Hela ItimAsrScoVdf" userId="d55be94f-4073-46ba-88ef-465599598fde" providerId="ADAL" clId="{0003EAAE-A2E7-4E97-8438-EAC016B1D8CB}" dt="2023-02-15T18:33:38.092" v="3743" actId="26606"/>
          <ac:spMkLst>
            <pc:docMk/>
            <pc:sldMk cId="1681051339" sldId="408"/>
            <ac:spMk id="11" creationId="{4DD7BDC2-6D12-40BC-86D4-F07036D9BB43}"/>
          </ac:spMkLst>
        </pc:spChg>
        <pc:spChg chg="del">
          <ac:chgData name="BEN KHALFALLAH Hela ItimAsrScoVdf" userId="d55be94f-4073-46ba-88ef-465599598fde" providerId="ADAL" clId="{0003EAAE-A2E7-4E97-8438-EAC016B1D8CB}" dt="2023-02-15T18:33:38.092" v="3743" actId="26606"/>
          <ac:spMkLst>
            <pc:docMk/>
            <pc:sldMk cId="1681051339" sldId="408"/>
            <ac:spMk id="13" creationId="{1182A7E8-F9A8-412A-B148-720AB8ED852E}"/>
          </ac:spMkLst>
        </pc:spChg>
        <pc:spChg chg="add del">
          <ac:chgData name="BEN KHALFALLAH Hela ItimAsrScoVdf" userId="d55be94f-4073-46ba-88ef-465599598fde" providerId="ADAL" clId="{0003EAAE-A2E7-4E97-8438-EAC016B1D8CB}" dt="2023-02-15T18:44:33.064" v="3820" actId="26606"/>
          <ac:spMkLst>
            <pc:docMk/>
            <pc:sldMk cId="1681051339" sldId="408"/>
            <ac:spMk id="18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18:44:33.064" v="3820" actId="26606"/>
          <ac:spMkLst>
            <pc:docMk/>
            <pc:sldMk cId="1681051339" sldId="408"/>
            <ac:spMk id="20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18:44:33.064" v="3820" actId="26606"/>
          <ac:spMkLst>
            <pc:docMk/>
            <pc:sldMk cId="1681051339" sldId="408"/>
            <ac:spMk id="22" creationId="{147F2B29-B632-4E36-A5BB-83F30E63A753}"/>
          </ac:spMkLst>
        </pc:spChg>
        <pc:graphicFrameChg chg="mod modGraphic">
          <ac:chgData name="BEN KHALFALLAH Hela ItimAsrScoVdf" userId="d55be94f-4073-46ba-88ef-465599598fde" providerId="ADAL" clId="{0003EAAE-A2E7-4E97-8438-EAC016B1D8CB}" dt="2023-02-15T18:52:37.422" v="3830" actId="20577"/>
          <ac:graphicFrameMkLst>
            <pc:docMk/>
            <pc:sldMk cId="1681051339" sldId="408"/>
            <ac:graphicFrameMk id="5" creationId="{824A038C-D682-AFFB-95C8-EECE11AF5CB0}"/>
          </ac:graphicFrameMkLst>
        </pc:graphicFrameChg>
      </pc:sldChg>
      <pc:sldChg chg="addSp delSp modSp add mod ord">
        <pc:chgData name="BEN KHALFALLAH Hela ItimAsrScoVdf" userId="d55be94f-4073-46ba-88ef-465599598fde" providerId="ADAL" clId="{0003EAAE-A2E7-4E97-8438-EAC016B1D8CB}" dt="2023-02-15T18:31:44.095" v="3741" actId="14100"/>
        <pc:sldMkLst>
          <pc:docMk/>
          <pc:sldMk cId="1146715559" sldId="409"/>
        </pc:sldMkLst>
        <pc:spChg chg="mod">
          <ac:chgData name="BEN KHALFALLAH Hela ItimAsrScoVdf" userId="d55be94f-4073-46ba-88ef-465599598fde" providerId="ADAL" clId="{0003EAAE-A2E7-4E97-8438-EAC016B1D8CB}" dt="2023-02-15T18:31:44.095" v="3741" actId="14100"/>
          <ac:spMkLst>
            <pc:docMk/>
            <pc:sldMk cId="1146715559" sldId="409"/>
            <ac:spMk id="2" creationId="{F40B4EEC-3361-453D-9CED-39AEDDE1ADA2}"/>
          </ac:spMkLst>
        </pc:spChg>
        <pc:spChg chg="del">
          <ac:chgData name="BEN KHALFALLAH Hela ItimAsrScoVdf" userId="d55be94f-4073-46ba-88ef-465599598fde" providerId="ADAL" clId="{0003EAAE-A2E7-4E97-8438-EAC016B1D8CB}" dt="2023-02-15T18:30:45.345" v="3726" actId="478"/>
          <ac:spMkLst>
            <pc:docMk/>
            <pc:sldMk cId="1146715559" sldId="409"/>
            <ac:spMk id="3" creationId="{5ECE7CE1-EB38-4B84-87AE-9AE63B0A1730}"/>
          </ac:spMkLst>
        </pc:spChg>
        <pc:spChg chg="add del mod">
          <ac:chgData name="BEN KHALFALLAH Hela ItimAsrScoVdf" userId="d55be94f-4073-46ba-88ef-465599598fde" providerId="ADAL" clId="{0003EAAE-A2E7-4E97-8438-EAC016B1D8CB}" dt="2023-02-15T18:30:48.686" v="3728" actId="478"/>
          <ac:spMkLst>
            <pc:docMk/>
            <pc:sldMk cId="1146715559" sldId="409"/>
            <ac:spMk id="5" creationId="{77343161-3E96-42C2-9BB7-B5E2253E5ACE}"/>
          </ac:spMkLst>
        </pc:spChg>
        <pc:spChg chg="del">
          <ac:chgData name="BEN KHALFALLAH Hela ItimAsrScoVdf" userId="d55be94f-4073-46ba-88ef-465599598fde" providerId="ADAL" clId="{0003EAAE-A2E7-4E97-8438-EAC016B1D8CB}" dt="2023-02-15T18:31:00.750" v="3733" actId="478"/>
          <ac:spMkLst>
            <pc:docMk/>
            <pc:sldMk cId="1146715559" sldId="409"/>
            <ac:spMk id="8" creationId="{8F8FB34B-A200-4BC8-A2FE-FDCD60647F3B}"/>
          </ac:spMkLst>
        </pc:spChg>
        <pc:spChg chg="add mod">
          <ac:chgData name="BEN KHALFALLAH Hela ItimAsrScoVdf" userId="d55be94f-4073-46ba-88ef-465599598fde" providerId="ADAL" clId="{0003EAAE-A2E7-4E97-8438-EAC016B1D8CB}" dt="2023-02-15T18:30:50.553" v="3730"/>
          <ac:spMkLst>
            <pc:docMk/>
            <pc:sldMk cId="1146715559" sldId="409"/>
            <ac:spMk id="9" creationId="{8D1E4C3B-592C-43F8-AC54-4D4C54B56D33}"/>
          </ac:spMkLst>
        </pc:spChg>
        <pc:graphicFrameChg chg="add mod">
          <ac:chgData name="BEN KHALFALLAH Hela ItimAsrScoVdf" userId="d55be94f-4073-46ba-88ef-465599598fde" providerId="ADAL" clId="{0003EAAE-A2E7-4E97-8438-EAC016B1D8CB}" dt="2023-02-15T18:30:56.994" v="3731"/>
          <ac:graphicFrameMkLst>
            <pc:docMk/>
            <pc:sldMk cId="1146715559" sldId="409"/>
            <ac:graphicFrameMk id="10" creationId="{F2BEEB9C-DAF0-4350-AE97-7A10E9862C5F}"/>
          </ac:graphicFrameMkLst>
        </pc:graphicFrameChg>
        <pc:picChg chg="add mod">
          <ac:chgData name="BEN KHALFALLAH Hela ItimAsrScoVdf" userId="d55be94f-4073-46ba-88ef-465599598fde" providerId="ADAL" clId="{0003EAAE-A2E7-4E97-8438-EAC016B1D8CB}" dt="2023-02-15T18:31:20.335" v="3736" actId="1076"/>
          <ac:picMkLst>
            <pc:docMk/>
            <pc:sldMk cId="1146715559" sldId="409"/>
            <ac:picMk id="11" creationId="{28A4D11E-D88A-4FE3-8FF7-8267925BE807}"/>
          </ac:picMkLst>
        </pc:picChg>
        <pc:picChg chg="del">
          <ac:chgData name="BEN KHALFALLAH Hela ItimAsrScoVdf" userId="d55be94f-4073-46ba-88ef-465599598fde" providerId="ADAL" clId="{0003EAAE-A2E7-4E97-8438-EAC016B1D8CB}" dt="2023-02-15T18:30:59.194" v="3732" actId="478"/>
          <ac:picMkLst>
            <pc:docMk/>
            <pc:sldMk cId="1146715559" sldId="409"/>
            <ac:picMk id="8194" creationId="{0A5D90D1-6BC8-4D52-87A2-3CC04586F671}"/>
          </ac:picMkLst>
        </pc:picChg>
      </pc:sldChg>
      <pc:sldChg chg="addSp delSp modSp add mod setBg">
        <pc:chgData name="BEN KHALFALLAH Hela ItimAsrScoVdf" userId="d55be94f-4073-46ba-88ef-465599598fde" providerId="ADAL" clId="{0003EAAE-A2E7-4E97-8438-EAC016B1D8CB}" dt="2023-02-15T18:42:52.962" v="3817" actId="12100"/>
        <pc:sldMkLst>
          <pc:docMk/>
          <pc:sldMk cId="2229958374" sldId="410"/>
        </pc:sldMkLst>
        <pc:spChg chg="mod">
          <ac:chgData name="BEN KHALFALLAH Hela ItimAsrScoVdf" userId="d55be94f-4073-46ba-88ef-465599598fde" providerId="ADAL" clId="{0003EAAE-A2E7-4E97-8438-EAC016B1D8CB}" dt="2023-02-15T18:35:10.240" v="3750" actId="20577"/>
          <ac:spMkLst>
            <pc:docMk/>
            <pc:sldMk cId="2229958374" sldId="410"/>
            <ac:spMk id="2" creationId="{4F139D1F-2443-4506-996B-3A9F5CB1FB7D}"/>
          </ac:spMkLst>
        </pc:spChg>
        <pc:spChg chg="add del">
          <ac:chgData name="BEN KHALFALLAH Hela ItimAsrScoVdf" userId="d55be94f-4073-46ba-88ef-465599598fde" providerId="ADAL" clId="{0003EAAE-A2E7-4E97-8438-EAC016B1D8CB}" dt="2023-02-15T18:42:17.789" v="3814" actId="26606"/>
          <ac:spMkLst>
            <pc:docMk/>
            <pc:sldMk cId="2229958374" sldId="410"/>
            <ac:spMk id="10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18:42:17.789" v="3814" actId="26606"/>
          <ac:spMkLst>
            <pc:docMk/>
            <pc:sldMk cId="2229958374" sldId="410"/>
            <ac:spMk id="12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18:42:17.789" v="3814" actId="26606"/>
          <ac:spMkLst>
            <pc:docMk/>
            <pc:sldMk cId="2229958374" sldId="410"/>
            <ac:spMk id="14" creationId="{147F2B29-B632-4E36-A5BB-83F30E63A753}"/>
          </ac:spMkLst>
        </pc:spChg>
        <pc:spChg chg="del">
          <ac:chgData name="BEN KHALFALLAH Hela ItimAsrScoVdf" userId="d55be94f-4073-46ba-88ef-465599598fde" providerId="ADAL" clId="{0003EAAE-A2E7-4E97-8438-EAC016B1D8CB}" dt="2023-02-15T18:41:39.621" v="3811" actId="26606"/>
          <ac:spMkLst>
            <pc:docMk/>
            <pc:sldMk cId="2229958374" sldId="410"/>
            <ac:spMk id="18" creationId="{398FD59B-D70F-4130-8D3A-F65A90D770A4}"/>
          </ac:spMkLst>
        </pc:spChg>
        <pc:spChg chg="del">
          <ac:chgData name="BEN KHALFALLAH Hela ItimAsrScoVdf" userId="d55be94f-4073-46ba-88ef-465599598fde" providerId="ADAL" clId="{0003EAAE-A2E7-4E97-8438-EAC016B1D8CB}" dt="2023-02-15T18:41:39.621" v="3811" actId="26606"/>
          <ac:spMkLst>
            <pc:docMk/>
            <pc:sldMk cId="2229958374" sldId="410"/>
            <ac:spMk id="20" creationId="{66A4D553-1B36-4216-8ED6-8D5CDD2A11C9}"/>
          </ac:spMkLst>
        </pc:spChg>
        <pc:spChg chg="del">
          <ac:chgData name="BEN KHALFALLAH Hela ItimAsrScoVdf" userId="d55be94f-4073-46ba-88ef-465599598fde" providerId="ADAL" clId="{0003EAAE-A2E7-4E97-8438-EAC016B1D8CB}" dt="2023-02-15T18:41:39.621" v="3811" actId="26606"/>
          <ac:spMkLst>
            <pc:docMk/>
            <pc:sldMk cId="2229958374" sldId="410"/>
            <ac:spMk id="22" creationId="{147F2B29-B632-4E36-A5BB-83F30E63A753}"/>
          </ac:spMkLst>
        </pc:spChg>
        <pc:graphicFrameChg chg="mod modGraphic">
          <ac:chgData name="BEN KHALFALLAH Hela ItimAsrScoVdf" userId="d55be94f-4073-46ba-88ef-465599598fde" providerId="ADAL" clId="{0003EAAE-A2E7-4E97-8438-EAC016B1D8CB}" dt="2023-02-15T18:42:52.962" v="3817" actId="12100"/>
          <ac:graphicFrameMkLst>
            <pc:docMk/>
            <pc:sldMk cId="2229958374" sldId="410"/>
            <ac:graphicFrameMk id="5" creationId="{824A038C-D682-AFFB-95C8-EECE11AF5CB0}"/>
          </ac:graphicFrameMkLst>
        </pc:graphicFrameChg>
      </pc:sldChg>
      <pc:sldChg chg="addSp delSp modSp new del mod">
        <pc:chgData name="BEN KHALFALLAH Hela ItimAsrScoVdf" userId="d55be94f-4073-46ba-88ef-465599598fde" providerId="ADAL" clId="{0003EAAE-A2E7-4E97-8438-EAC016B1D8CB}" dt="2023-02-15T19:20:49.469" v="3996" actId="47"/>
        <pc:sldMkLst>
          <pc:docMk/>
          <pc:sldMk cId="3584646715" sldId="411"/>
        </pc:sldMkLst>
        <pc:spChg chg="mod">
          <ac:chgData name="BEN KHALFALLAH Hela ItimAsrScoVdf" userId="d55be94f-4073-46ba-88ef-465599598fde" providerId="ADAL" clId="{0003EAAE-A2E7-4E97-8438-EAC016B1D8CB}" dt="2023-02-15T18:54:39.755" v="3848" actId="5793"/>
          <ac:spMkLst>
            <pc:docMk/>
            <pc:sldMk cId="3584646715" sldId="411"/>
            <ac:spMk id="2" creationId="{05D35589-E1B4-4CB1-A1F5-6A72209DB81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4" creationId="{B09DD45F-8E2E-463A-B202-ABB27ED933AE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7" creationId="{A5283908-966C-41B1-9534-F2E5CCAEC540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8" creationId="{6490222A-23D2-4F6C-A37A-CD8D3E374163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9" creationId="{F4424665-AF1D-4CAC-9711-06BD0EFBE54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10" creationId="{2FC524EF-8AA0-42B4-8FC3-4238C345DA7E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11" creationId="{4287AFC2-846B-4667-B4A6-6C70FBA9BACF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12" creationId="{7054AC9E-7CC9-4AF8-A80F-201F41E9DAE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13" creationId="{2D8DEFD3-A177-45DA-BE10-523994087BD2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14" creationId="{9C0B0F7B-B035-46CE-BDB3-F32242F143EE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1" creationId="{0CDB629E-D87D-484E-9378-0AB2C548CB1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2" creationId="{0A2BB7C2-E864-415D-B80E-E610AAB02E5C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3" creationId="{9450F4BC-6887-4D05-9DEF-99FED8EA858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4" creationId="{6BF7757B-1B23-471A-9C34-F66068F9D612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5" creationId="{A36B3B39-B627-4404-BD3A-8BA9EC303AE6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6" creationId="{629D84C0-579F-4F31-B26E-3C173DA83948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7" creationId="{8749D0F3-0034-48D7-9453-98C408B51E94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8" creationId="{5F17A8E5-D5B7-4AD8-B637-13C1A55C6A49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39" creationId="{F23F9750-B9A8-4154-854A-410C8C87771E}"/>
          </ac:spMkLst>
        </pc:spChg>
        <pc:spChg chg="add mod">
          <ac:chgData name="BEN KHALFALLAH Hela ItimAsrScoVdf" userId="d55be94f-4073-46ba-88ef-465599598fde" providerId="ADAL" clId="{0003EAAE-A2E7-4E97-8438-EAC016B1D8CB}" dt="2023-02-15T19:07:56.133" v="3936" actId="1076"/>
          <ac:spMkLst>
            <pc:docMk/>
            <pc:sldMk cId="3584646715" sldId="411"/>
            <ac:spMk id="49" creationId="{463ADEDA-D9B5-43E8-9AB3-4B6E9DC4D691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1" creationId="{6391CE12-5619-4AC2-BFB5-C817F8A7CBD7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2" creationId="{F6489CDD-4930-45B0-B8BB-EA42CD9CE38A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3" creationId="{6C54700B-40E3-4B66-AA35-99DB696D7726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4" creationId="{F2E406FC-EED9-422A-9C40-851AC133B26B}"/>
          </ac:spMkLst>
        </pc:spChg>
        <pc:spChg chg="add mod">
          <ac:chgData name="BEN KHALFALLAH Hela ItimAsrScoVdf" userId="d55be94f-4073-46ba-88ef-465599598fde" providerId="ADAL" clId="{0003EAAE-A2E7-4E97-8438-EAC016B1D8CB}" dt="2023-02-15T19:08:37.282" v="3947" actId="1076"/>
          <ac:spMkLst>
            <pc:docMk/>
            <pc:sldMk cId="3584646715" sldId="411"/>
            <ac:spMk id="65" creationId="{610CFAF2-E3D3-402F-B0B6-B5C8672711A6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6" creationId="{BA7DC166-9F50-4EFC-8A7F-89335565053E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7" creationId="{4E1FCB1A-F053-4EA2-90D8-22D06BD7D399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8" creationId="{BE66343D-B2BD-4993-A653-6C4AD809FEC5}"/>
          </ac:spMkLst>
        </pc:spChg>
        <pc:spChg chg="add mod">
          <ac:chgData name="BEN KHALFALLAH Hela ItimAsrScoVdf" userId="d55be94f-4073-46ba-88ef-465599598fde" providerId="ADAL" clId="{0003EAAE-A2E7-4E97-8438-EAC016B1D8CB}" dt="2023-02-15T19:08:04.882" v="3937" actId="571"/>
          <ac:spMkLst>
            <pc:docMk/>
            <pc:sldMk cId="3584646715" sldId="411"/>
            <ac:spMk id="69" creationId="{9813ECFF-A8B7-4273-ADC0-531DEAEB1175}"/>
          </ac:spMkLst>
        </pc:spChg>
        <pc:spChg chg="add mod">
          <ac:chgData name="BEN KHALFALLAH Hela ItimAsrScoVdf" userId="d55be94f-4073-46ba-88ef-465599598fde" providerId="ADAL" clId="{0003EAAE-A2E7-4E97-8438-EAC016B1D8CB}" dt="2023-02-15T19:12:02.285" v="3995" actId="122"/>
          <ac:spMkLst>
            <pc:docMk/>
            <pc:sldMk cId="3584646715" sldId="411"/>
            <ac:spMk id="86" creationId="{EA717DA6-095E-4370-A2B8-9D3B007001A2}"/>
          </ac:spMkLst>
        </pc:spChg>
        <pc:graphicFrameChg chg="add mod modGraphic">
          <ac:chgData name="BEN KHALFALLAH Hela ItimAsrScoVdf" userId="d55be94f-4073-46ba-88ef-465599598fde" providerId="ADAL" clId="{0003EAAE-A2E7-4E97-8438-EAC016B1D8CB}" dt="2023-02-15T19:11:33.690" v="3982" actId="1076"/>
          <ac:graphicFrameMkLst>
            <pc:docMk/>
            <pc:sldMk cId="3584646715" sldId="411"/>
            <ac:graphicFrameMk id="3" creationId="{F3D5AC00-8B07-40BA-AF5D-83DDAA0C9E4D}"/>
          </ac:graphicFrameMkLst>
        </pc:graphicFrameChg>
        <pc:graphicFrameChg chg="add del mod">
          <ac:chgData name="BEN KHALFALLAH Hela ItimAsrScoVdf" userId="d55be94f-4073-46ba-88ef-465599598fde" providerId="ADAL" clId="{0003EAAE-A2E7-4E97-8438-EAC016B1D8CB}" dt="2023-02-15T19:01:41.061" v="3867" actId="478"/>
          <ac:graphicFrameMkLst>
            <pc:docMk/>
            <pc:sldMk cId="3584646715" sldId="411"/>
            <ac:graphicFrameMk id="5" creationId="{D424206C-854B-4AB5-A08D-8E5C0D6D785D}"/>
          </ac:graphicFrameMkLst>
        </pc:graphicFrameChg>
        <pc:picChg chg="add del mod">
          <ac:chgData name="BEN KHALFALLAH Hela ItimAsrScoVdf" userId="d55be94f-4073-46ba-88ef-465599598fde" providerId="ADAL" clId="{0003EAAE-A2E7-4E97-8438-EAC016B1D8CB}" dt="2023-02-15T19:00:53.905" v="3851" actId="478"/>
          <ac:picMkLst>
            <pc:docMk/>
            <pc:sldMk cId="3584646715" sldId="411"/>
            <ac:picMk id="22530" creationId="{4B1C01F5-56E4-42EC-9A79-B692BA7EB538}"/>
          </ac:picMkLst>
        </pc:pic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15" creationId="{A47CA73E-421D-41CA-B679-3A3560CE8E57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17" creationId="{304B57EA-E0D1-4645-A033-E4BE3AB71780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19" creationId="{3FA65356-6789-4574-B80A-F61C2D6098AB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21" creationId="{76722077-EA7F-4E9D-BD46-075D80421D07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23" creationId="{52827CEF-7E97-4059-A4E3-4656CA3F252F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25" creationId="{09A660DE-ADC5-46FF-9640-9BC6EC3C0A32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27" creationId="{7BB3206E-E673-43E7-8F2D-ACD7FDE8A7BF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29" creationId="{504EC741-6ED7-481F-93B7-F679F616823C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0" creationId="{C4747F13-5851-4BB1-A0FA-66C655459D1C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1" creationId="{56F70711-1E14-48C1-B725-40FDC3255D35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2" creationId="{7D9536C1-B4ED-42C9-B03A-65103E019FA8}"/>
          </ac:cxnSpMkLst>
        </pc:cxnChg>
        <pc:cxnChg chg="add del mod">
          <ac:chgData name="BEN KHALFALLAH Hela ItimAsrScoVdf" userId="d55be94f-4073-46ba-88ef-465599598fde" providerId="ADAL" clId="{0003EAAE-A2E7-4E97-8438-EAC016B1D8CB}" dt="2023-02-15T19:07:17.321" v="3929" actId="21"/>
          <ac:cxnSpMkLst>
            <pc:docMk/>
            <pc:sldMk cId="3584646715" sldId="411"/>
            <ac:cxnSpMk id="43" creationId="{6B364994-3021-470A-A84C-691D5D4DBEAE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4" creationId="{50830E9C-E000-4264-B5EE-034D8ED4CDBF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5" creationId="{E9F2F4FD-EC3C-4555-AEA5-A1F915A85595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6" creationId="{B5CB2833-CA90-414D-B0F7-50B67C4850A6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47" creationId="{47FA064B-10AA-4BDD-81A3-314E09505A35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54" creationId="{F6598D90-4643-4094-88E2-F715EA1713D3}"/>
          </ac:cxnSpMkLst>
        </pc:cxnChg>
        <pc:cxnChg chg="add mod">
          <ac:chgData name="BEN KHALFALLAH Hela ItimAsrScoVdf" userId="d55be94f-4073-46ba-88ef-465599598fde" providerId="ADAL" clId="{0003EAAE-A2E7-4E97-8438-EAC016B1D8CB}" dt="2023-02-15T19:07:56.133" v="3936" actId="1076"/>
          <ac:cxnSpMkLst>
            <pc:docMk/>
            <pc:sldMk cId="3584646715" sldId="411"/>
            <ac:cxnSpMk id="58" creationId="{5185A896-48BA-437E-BCD5-B7403F918D7F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0" creationId="{5027EB66-2A7F-4319-8100-9769426DA697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1" creationId="{2F8D9BBD-E34C-45A2-9A04-6F623E7D84B4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2" creationId="{9E51631E-9043-46C5-A940-729AEDE26BF1}"/>
          </ac:cxnSpMkLst>
        </pc:cxnChg>
        <pc:cxnChg chg="add del mod">
          <ac:chgData name="BEN KHALFALLAH Hela ItimAsrScoVdf" userId="d55be94f-4073-46ba-88ef-465599598fde" providerId="ADAL" clId="{0003EAAE-A2E7-4E97-8438-EAC016B1D8CB}" dt="2023-02-15T19:08:46.280" v="3949" actId="478"/>
          <ac:cxnSpMkLst>
            <pc:docMk/>
            <pc:sldMk cId="3584646715" sldId="411"/>
            <ac:cxnSpMk id="73" creationId="{8873681E-FE36-458B-BEE7-0436E31235BA}"/>
          </ac:cxnSpMkLst>
        </pc:cxnChg>
        <pc:cxnChg chg="add del mod">
          <ac:chgData name="BEN KHALFALLAH Hela ItimAsrScoVdf" userId="d55be94f-4073-46ba-88ef-465599598fde" providerId="ADAL" clId="{0003EAAE-A2E7-4E97-8438-EAC016B1D8CB}" dt="2023-02-15T19:09:04.500" v="3953" actId="478"/>
          <ac:cxnSpMkLst>
            <pc:docMk/>
            <pc:sldMk cId="3584646715" sldId="411"/>
            <ac:cxnSpMk id="74" creationId="{13DF7D0F-1FA4-48C5-ABE7-6EFE34C34A06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5" creationId="{0B5EC28E-B7CE-489D-BC3E-CCCB186C56DA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6" creationId="{49CD678B-DAA4-497D-8348-7BF42B17016D}"/>
          </ac:cxnSpMkLst>
        </pc:cxnChg>
        <pc:cxnChg chg="add mod">
          <ac:chgData name="BEN KHALFALLAH Hela ItimAsrScoVdf" userId="d55be94f-4073-46ba-88ef-465599598fde" providerId="ADAL" clId="{0003EAAE-A2E7-4E97-8438-EAC016B1D8CB}" dt="2023-02-15T19:08:04.882" v="3937" actId="571"/>
          <ac:cxnSpMkLst>
            <pc:docMk/>
            <pc:sldMk cId="3584646715" sldId="411"/>
            <ac:cxnSpMk id="77" creationId="{13829CB3-A3B1-4D0F-A917-1EC8AF58B457}"/>
          </ac:cxnSpMkLst>
        </pc:cxnChg>
        <pc:cxnChg chg="add mod">
          <ac:chgData name="BEN KHALFALLAH Hela ItimAsrScoVdf" userId="d55be94f-4073-46ba-88ef-465599598fde" providerId="ADAL" clId="{0003EAAE-A2E7-4E97-8438-EAC016B1D8CB}" dt="2023-02-15T19:09:11.308" v="3954" actId="13822"/>
          <ac:cxnSpMkLst>
            <pc:docMk/>
            <pc:sldMk cId="3584646715" sldId="411"/>
            <ac:cxnSpMk id="82" creationId="{1403A750-D419-48C8-BE63-98CB5BAB13EC}"/>
          </ac:cxnSpMkLst>
        </pc:cxnChg>
        <pc:cxnChg chg="add del mod">
          <ac:chgData name="BEN KHALFALLAH Hela ItimAsrScoVdf" userId="d55be94f-4073-46ba-88ef-465599598fde" providerId="ADAL" clId="{0003EAAE-A2E7-4E97-8438-EAC016B1D8CB}" dt="2023-02-15T19:10:50.001" v="3977" actId="21"/>
          <ac:cxnSpMkLst>
            <pc:docMk/>
            <pc:sldMk cId="3584646715" sldId="411"/>
            <ac:cxnSpMk id="85" creationId="{DAD090B5-879F-4460-A483-8559F95151FD}"/>
          </ac:cxnSpMkLst>
        </pc:cxnChg>
        <pc:cxnChg chg="add mod">
          <ac:chgData name="BEN KHALFALLAH Hela ItimAsrScoVdf" userId="d55be94f-4073-46ba-88ef-465599598fde" providerId="ADAL" clId="{0003EAAE-A2E7-4E97-8438-EAC016B1D8CB}" dt="2023-02-15T19:11:20.957" v="3981" actId="693"/>
          <ac:cxnSpMkLst>
            <pc:docMk/>
            <pc:sldMk cId="3584646715" sldId="411"/>
            <ac:cxnSpMk id="87" creationId="{4D2C08A0-4DE5-4BD5-ADCC-D7F0EA0B89ED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23:57:48.069" v="5706" actId="26606"/>
        <pc:sldMkLst>
          <pc:docMk/>
          <pc:sldMk cId="4066594784" sldId="411"/>
        </pc:sldMkLst>
        <pc:spChg chg="mo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2" creationId="{29809B06-A8C7-41FA-AFC1-2E9F86693439}"/>
          </ac:spMkLst>
        </pc:spChg>
        <pc:spChg chg="add del">
          <ac:chgData name="BEN KHALFALLAH Hela ItimAsrScoVdf" userId="d55be94f-4073-46ba-88ef-465599598fde" providerId="ADAL" clId="{0003EAAE-A2E7-4E97-8438-EAC016B1D8CB}" dt="2023-02-15T19:29:47.637" v="4022" actId="26606"/>
          <ac:spMkLst>
            <pc:docMk/>
            <pc:sldMk cId="4066594784" sldId="411"/>
            <ac:spMk id="9" creationId="{D1FDF194-C99A-4C11-8A97-58FF75F6EC67}"/>
          </ac:spMkLst>
        </pc:spChg>
        <pc:spChg chg="add del">
          <ac:chgData name="BEN KHALFALLAH Hela ItimAsrScoVdf" userId="d55be94f-4073-46ba-88ef-465599598fde" providerId="ADAL" clId="{0003EAAE-A2E7-4E97-8438-EAC016B1D8CB}" dt="2023-02-15T19:29:47.637" v="4022" actId="26606"/>
          <ac:spMkLst>
            <pc:docMk/>
            <pc:sldMk cId="4066594784" sldId="411"/>
            <ac:spMk id="11" creationId="{DECAB5A9-13C6-4C85-AB53-C7D8B89541C2}"/>
          </ac:spMkLst>
        </pc:spChg>
        <pc:spChg chg="add del">
          <ac:chgData name="BEN KHALFALLAH Hela ItimAsrScoVdf" userId="d55be94f-4073-46ba-88ef-465599598fde" providerId="ADAL" clId="{0003EAAE-A2E7-4E97-8438-EAC016B1D8CB}" dt="2023-02-15T19:29:47.637" v="4022" actId="26606"/>
          <ac:spMkLst>
            <pc:docMk/>
            <pc:sldMk cId="4066594784" sldId="411"/>
            <ac:spMk id="13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19:29:47.637" v="4022" actId="26606"/>
          <ac:spMkLst>
            <pc:docMk/>
            <pc:sldMk cId="4066594784" sldId="411"/>
            <ac:spMk id="15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19:29:47.637" v="4022" actId="26606"/>
          <ac:spMkLst>
            <pc:docMk/>
            <pc:sldMk cId="4066594784" sldId="411"/>
            <ac:spMk id="17" creationId="{6E85F1C8-2D37-4E74-9173-14198641E44C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66" v="4032" actId="26606"/>
          <ac:spMkLst>
            <pc:docMk/>
            <pc:sldMk cId="4066594784" sldId="411"/>
            <ac:spMk id="19" creationId="{2C764104-A600-42E2-8697-CE47C19FDAE9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66" v="4032" actId="26606"/>
          <ac:spMkLst>
            <pc:docMk/>
            <pc:sldMk cId="4066594784" sldId="411"/>
            <ac:spMk id="20" creationId="{AC6C37FC-4592-4A5C-829E-58473FF69146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66" v="4032" actId="26606"/>
          <ac:spMkLst>
            <pc:docMk/>
            <pc:sldMk cId="4066594784" sldId="411"/>
            <ac:spMk id="21" creationId="{5EB5C8F0-2881-4184-92C6-0E251C42ABE6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66" v="4032" actId="26606"/>
          <ac:spMkLst>
            <pc:docMk/>
            <pc:sldMk cId="4066594784" sldId="411"/>
            <ac:spMk id="22" creationId="{C2BCC826-0F95-4DB1-9DBA-C1F7BD60964B}"/>
          </ac:spMkLst>
        </pc:spChg>
        <pc:spChg chg="add del">
          <ac:chgData name="BEN KHALFALLAH Hela ItimAsrScoVdf" userId="d55be94f-4073-46ba-88ef-465599598fde" providerId="ADAL" clId="{0003EAAE-A2E7-4E97-8438-EAC016B1D8CB}" dt="2023-02-15T19:30:20.541" v="4027" actId="26606"/>
          <ac:spMkLst>
            <pc:docMk/>
            <pc:sldMk cId="4066594784" sldId="411"/>
            <ac:spMk id="27" creationId="{2C764104-A600-42E2-8697-CE47C19FDAE9}"/>
          </ac:spMkLst>
        </pc:spChg>
        <pc:spChg chg="add del">
          <ac:chgData name="BEN KHALFALLAH Hela ItimAsrScoVdf" userId="d55be94f-4073-46ba-88ef-465599598fde" providerId="ADAL" clId="{0003EAAE-A2E7-4E97-8438-EAC016B1D8CB}" dt="2023-02-15T19:30:20.541" v="4027" actId="26606"/>
          <ac:spMkLst>
            <pc:docMk/>
            <pc:sldMk cId="4066594784" sldId="411"/>
            <ac:spMk id="29" creationId="{AC6C37FC-4592-4A5C-829E-58473FF69146}"/>
          </ac:spMkLst>
        </pc:spChg>
        <pc:spChg chg="add del">
          <ac:chgData name="BEN KHALFALLAH Hela ItimAsrScoVdf" userId="d55be94f-4073-46ba-88ef-465599598fde" providerId="ADAL" clId="{0003EAAE-A2E7-4E97-8438-EAC016B1D8CB}" dt="2023-02-15T19:30:20.541" v="4027" actId="26606"/>
          <ac:spMkLst>
            <pc:docMk/>
            <pc:sldMk cId="4066594784" sldId="411"/>
            <ac:spMk id="31" creationId="{D61AF6E9-4B93-40B2-8B38-913458C949A2}"/>
          </ac:spMkLst>
        </pc:spChg>
        <pc:spChg chg="add del">
          <ac:chgData name="BEN KHALFALLAH Hela ItimAsrScoVdf" userId="d55be94f-4073-46ba-88ef-465599598fde" providerId="ADAL" clId="{0003EAAE-A2E7-4E97-8438-EAC016B1D8CB}" dt="2023-02-15T19:30:20.541" v="4027" actId="26606"/>
          <ac:spMkLst>
            <pc:docMk/>
            <pc:sldMk cId="4066594784" sldId="411"/>
            <ac:spMk id="33" creationId="{ABC09BDB-AC6B-4DE3-8EA9-4C713A504FDE}"/>
          </ac:spMkLst>
        </pc:spChg>
        <pc:spChg chg="add del">
          <ac:chgData name="BEN KHALFALLAH Hela ItimAsrScoVdf" userId="d55be94f-4073-46ba-88ef-465599598fde" providerId="ADAL" clId="{0003EAAE-A2E7-4E97-8438-EAC016B1D8CB}" dt="2023-02-15T19:30:25.944" v="4029" actId="26606"/>
          <ac:spMkLst>
            <pc:docMk/>
            <pc:sldMk cId="4066594784" sldId="411"/>
            <ac:spMk id="35" creationId="{6E85F1C8-2D37-4E74-9173-14198641E44C}"/>
          </ac:spMkLst>
        </pc:spChg>
        <pc:spChg chg="add del">
          <ac:chgData name="BEN KHALFALLAH Hela ItimAsrScoVdf" userId="d55be94f-4073-46ba-88ef-465599598fde" providerId="ADAL" clId="{0003EAAE-A2E7-4E97-8438-EAC016B1D8CB}" dt="2023-02-15T19:30:25.944" v="4029" actId="26606"/>
          <ac:spMkLst>
            <pc:docMk/>
            <pc:sldMk cId="4066594784" sldId="411"/>
            <ac:spMk id="36" creationId="{D1FDF194-C99A-4C11-8A97-58FF75F6EC67}"/>
          </ac:spMkLst>
        </pc:spChg>
        <pc:spChg chg="add del">
          <ac:chgData name="BEN KHALFALLAH Hela ItimAsrScoVdf" userId="d55be94f-4073-46ba-88ef-465599598fde" providerId="ADAL" clId="{0003EAAE-A2E7-4E97-8438-EAC016B1D8CB}" dt="2023-02-15T19:30:25.944" v="4029" actId="26606"/>
          <ac:spMkLst>
            <pc:docMk/>
            <pc:sldMk cId="4066594784" sldId="411"/>
            <ac:spMk id="37" creationId="{DECAB5A9-13C6-4C85-AB53-C7D8B89541C2}"/>
          </ac:spMkLst>
        </pc:spChg>
        <pc:spChg chg="add del">
          <ac:chgData name="BEN KHALFALLAH Hela ItimAsrScoVdf" userId="d55be94f-4073-46ba-88ef-465599598fde" providerId="ADAL" clId="{0003EAAE-A2E7-4E97-8438-EAC016B1D8CB}" dt="2023-02-15T19:30:25.944" v="4029" actId="26606"/>
          <ac:spMkLst>
            <pc:docMk/>
            <pc:sldMk cId="4066594784" sldId="411"/>
            <ac:spMk id="38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19:30:25.944" v="4029" actId="26606"/>
          <ac:spMkLst>
            <pc:docMk/>
            <pc:sldMk cId="4066594784" sldId="411"/>
            <ac:spMk id="39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1" creationId="{D1FDF194-C99A-4C11-8A97-58FF75F6EC67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2" creationId="{DECAB5A9-13C6-4C85-AB53-C7D8B89541C2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3" creationId="{D7ACCE7C-49E9-4628-BA8D-D29E74A4281D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4" creationId="{FA974F23-77A9-4733-8666-C46D2745651A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5" creationId="{3DAC9D16-D7E5-4AE5-884E-5D1CE194AEAC}"/>
          </ac:spMkLst>
        </pc:spChg>
        <pc:spChg chg="add del">
          <ac:chgData name="BEN KHALFALLAH Hela ItimAsrScoVdf" userId="d55be94f-4073-46ba-88ef-465599598fde" providerId="ADAL" clId="{0003EAAE-A2E7-4E97-8438-EAC016B1D8CB}" dt="2023-02-15T19:30:28.754" v="4031" actId="26606"/>
          <ac:spMkLst>
            <pc:docMk/>
            <pc:sldMk cId="4066594784" sldId="411"/>
            <ac:spMk id="46" creationId="{DEC5AA2A-3504-43DD-82D3-1FA29217268E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35" v="5704" actId="26606"/>
          <ac:spMkLst>
            <pc:docMk/>
            <pc:sldMk cId="4066594784" sldId="411"/>
            <ac:spMk id="48" creationId="{D1FDF194-C99A-4C11-8A97-58FF75F6EC67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35" v="5704" actId="26606"/>
          <ac:spMkLst>
            <pc:docMk/>
            <pc:sldMk cId="4066594784" sldId="411"/>
            <ac:spMk id="49" creationId="{DECAB5A9-13C6-4C85-AB53-C7D8B89541C2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35" v="5704" actId="26606"/>
          <ac:spMkLst>
            <pc:docMk/>
            <pc:sldMk cId="4066594784" sldId="411"/>
            <ac:spMk id="50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35" v="5704" actId="26606"/>
          <ac:spMkLst>
            <pc:docMk/>
            <pc:sldMk cId="4066594784" sldId="411"/>
            <ac:spMk id="51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35" v="5704" actId="26606"/>
          <ac:spMkLst>
            <pc:docMk/>
            <pc:sldMk cId="4066594784" sldId="411"/>
            <ac:spMk id="52" creationId="{6E85F1C8-2D37-4E74-9173-14198641E44C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20" v="5703" actId="26606"/>
          <ac:spMkLst>
            <pc:docMk/>
            <pc:sldMk cId="4066594784" sldId="411"/>
            <ac:spMk id="57" creationId="{D1FDF194-C99A-4C11-8A97-58FF75F6EC67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20" v="5703" actId="26606"/>
          <ac:spMkLst>
            <pc:docMk/>
            <pc:sldMk cId="4066594784" sldId="411"/>
            <ac:spMk id="59" creationId="{DECAB5A9-13C6-4C85-AB53-C7D8B89541C2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20" v="5703" actId="26606"/>
          <ac:spMkLst>
            <pc:docMk/>
            <pc:sldMk cId="4066594784" sldId="411"/>
            <ac:spMk id="61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20" v="5703" actId="26606"/>
          <ac:spMkLst>
            <pc:docMk/>
            <pc:sldMk cId="4066594784" sldId="411"/>
            <ac:spMk id="63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23:57:37.920" v="5703" actId="26606"/>
          <ac:spMkLst>
            <pc:docMk/>
            <pc:sldMk cId="4066594784" sldId="411"/>
            <ac:spMk id="65" creationId="{6E85F1C8-2D37-4E74-9173-14198641E44C}"/>
          </ac:spMkLst>
        </pc:spChg>
        <pc:spChg chg="add del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67" creationId="{2C764104-A600-42E2-8697-CE47C19FDAE9}"/>
          </ac:spMkLst>
        </pc:spChg>
        <pc:spChg chg="add del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68" creationId="{AC6C37FC-4592-4A5C-829E-58473FF69146}"/>
          </ac:spMkLst>
        </pc:spChg>
        <pc:spChg chg="add del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69" creationId="{5EB5C8F0-2881-4184-92C6-0E251C42ABE6}"/>
          </ac:spMkLst>
        </pc:spChg>
        <pc:spChg chg="add del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70" creationId="{C2BCC826-0F95-4DB1-9DBA-C1F7BD60964B}"/>
          </ac:spMkLst>
        </pc:spChg>
        <pc:spChg chg="ad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75" creationId="{D1FDF194-C99A-4C11-8A97-58FF75F6EC67}"/>
          </ac:spMkLst>
        </pc:spChg>
        <pc:spChg chg="ad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77" creationId="{DECAB5A9-13C6-4C85-AB53-C7D8B89541C2}"/>
          </ac:spMkLst>
        </pc:spChg>
        <pc:spChg chg="ad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79" creationId="{C243199D-2015-4F72-83EB-C6A3ED4C4576}"/>
          </ac:spMkLst>
        </pc:spChg>
        <pc:spChg chg="ad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81" creationId="{CC3D4EFD-F9AF-4231-89CF-74A9A513E0C4}"/>
          </ac:spMkLst>
        </pc:spChg>
        <pc:spChg chg="add">
          <ac:chgData name="BEN KHALFALLAH Hela ItimAsrScoVdf" userId="d55be94f-4073-46ba-88ef-465599598fde" providerId="ADAL" clId="{0003EAAE-A2E7-4E97-8438-EAC016B1D8CB}" dt="2023-02-15T23:57:48.069" v="5706" actId="26606"/>
          <ac:spMkLst>
            <pc:docMk/>
            <pc:sldMk cId="4066594784" sldId="411"/>
            <ac:spMk id="83" creationId="{6E85F1C8-2D37-4E74-9173-14198641E44C}"/>
          </ac:spMkLst>
        </pc:spChg>
        <pc:picChg chg="add mod ord">
          <ac:chgData name="BEN KHALFALLAH Hela ItimAsrScoVdf" userId="d55be94f-4073-46ba-88ef-465599598fde" providerId="ADAL" clId="{0003EAAE-A2E7-4E97-8438-EAC016B1D8CB}" dt="2023-02-15T23:57:48.069" v="5706" actId="26606"/>
          <ac:picMkLst>
            <pc:docMk/>
            <pc:sldMk cId="4066594784" sldId="411"/>
            <ac:picMk id="3" creationId="{3480ACFF-388E-4422-AF76-92E618D964DE}"/>
          </ac:picMkLst>
        </pc:picChg>
        <pc:picChg chg="add mod ord">
          <ac:chgData name="BEN KHALFALLAH Hela ItimAsrScoVdf" userId="d55be94f-4073-46ba-88ef-465599598fde" providerId="ADAL" clId="{0003EAAE-A2E7-4E97-8438-EAC016B1D8CB}" dt="2023-02-15T23:57:48.069" v="5706" actId="26606"/>
          <ac:picMkLst>
            <pc:docMk/>
            <pc:sldMk cId="4066594784" sldId="411"/>
            <ac:picMk id="4" creationId="{154E4F4B-B1F1-4503-9313-743BD710399B}"/>
          </ac:picMkLst>
        </pc:picChg>
      </pc:sldChg>
      <pc:sldChg chg="new del">
        <pc:chgData name="BEN KHALFALLAH Hela ItimAsrScoVdf" userId="d55be94f-4073-46ba-88ef-465599598fde" providerId="ADAL" clId="{0003EAAE-A2E7-4E97-8438-EAC016B1D8CB}" dt="2023-02-15T22:31:43.743" v="5107" actId="2696"/>
        <pc:sldMkLst>
          <pc:docMk/>
          <pc:sldMk cId="1143461089" sldId="412"/>
        </pc:sldMkLst>
      </pc:sldChg>
      <pc:sldChg chg="addSp delSp modSp new mod modClrScheme chgLayout">
        <pc:chgData name="BEN KHALFALLAH Hela ItimAsrScoVdf" userId="d55be94f-4073-46ba-88ef-465599598fde" providerId="ADAL" clId="{0003EAAE-A2E7-4E97-8438-EAC016B1D8CB}" dt="2023-02-15T20:30:50.626" v="4397" actId="693"/>
        <pc:sldMkLst>
          <pc:docMk/>
          <pc:sldMk cId="3926256059" sldId="413"/>
        </pc:sldMkLst>
        <pc:spChg chg="mod ord">
          <ac:chgData name="BEN KHALFALLAH Hela ItimAsrScoVdf" userId="d55be94f-4073-46ba-88ef-465599598fde" providerId="ADAL" clId="{0003EAAE-A2E7-4E97-8438-EAC016B1D8CB}" dt="2023-02-15T19:32:31.315" v="4056" actId="700"/>
          <ac:spMkLst>
            <pc:docMk/>
            <pc:sldMk cId="3926256059" sldId="413"/>
            <ac:spMk id="2" creationId="{17493F5D-493A-4A36-B4C7-A1A889FECD7D}"/>
          </ac:spMkLst>
        </pc:spChg>
        <pc:spChg chg="add del mod ord">
          <ac:chgData name="BEN KHALFALLAH Hela ItimAsrScoVdf" userId="d55be94f-4073-46ba-88ef-465599598fde" providerId="ADAL" clId="{0003EAAE-A2E7-4E97-8438-EAC016B1D8CB}" dt="2023-02-15T19:32:26.539" v="4055" actId="700"/>
          <ac:spMkLst>
            <pc:docMk/>
            <pc:sldMk cId="3926256059" sldId="413"/>
            <ac:spMk id="3" creationId="{C5C84DB5-F19B-4EF5-84E7-735DF54197D0}"/>
          </ac:spMkLst>
        </pc:spChg>
        <pc:spChg chg="add del mod ord">
          <ac:chgData name="BEN KHALFALLAH Hela ItimAsrScoVdf" userId="d55be94f-4073-46ba-88ef-465599598fde" providerId="ADAL" clId="{0003EAAE-A2E7-4E97-8438-EAC016B1D8CB}" dt="2023-02-15T19:32:26.539" v="4055" actId="700"/>
          <ac:spMkLst>
            <pc:docMk/>
            <pc:sldMk cId="3926256059" sldId="413"/>
            <ac:spMk id="4" creationId="{E0FED180-4451-4616-9AFE-9454E1325872}"/>
          </ac:spMkLst>
        </pc:spChg>
        <pc:spChg chg="add del mod ord">
          <ac:chgData name="BEN KHALFALLAH Hela ItimAsrScoVdf" userId="d55be94f-4073-46ba-88ef-465599598fde" providerId="ADAL" clId="{0003EAAE-A2E7-4E97-8438-EAC016B1D8CB}" dt="2023-02-15T19:32:26.539" v="4055" actId="700"/>
          <ac:spMkLst>
            <pc:docMk/>
            <pc:sldMk cId="3926256059" sldId="413"/>
            <ac:spMk id="5" creationId="{EBF2370A-61AB-4EA2-BB0B-D4B0B1E2E4B5}"/>
          </ac:spMkLst>
        </pc:spChg>
        <pc:spChg chg="add del mod ord">
          <ac:chgData name="BEN KHALFALLAH Hela ItimAsrScoVdf" userId="d55be94f-4073-46ba-88ef-465599598fde" providerId="ADAL" clId="{0003EAAE-A2E7-4E97-8438-EAC016B1D8CB}" dt="2023-02-15T19:32:26.539" v="4055" actId="700"/>
          <ac:spMkLst>
            <pc:docMk/>
            <pc:sldMk cId="3926256059" sldId="413"/>
            <ac:spMk id="6" creationId="{4E7B84EB-2D9F-449C-ADA3-07E571644843}"/>
          </ac:spMkLst>
        </pc:spChg>
        <pc:spChg chg="add mod ord">
          <ac:chgData name="BEN KHALFALLAH Hela ItimAsrScoVdf" userId="d55be94f-4073-46ba-88ef-465599598fde" providerId="ADAL" clId="{0003EAAE-A2E7-4E97-8438-EAC016B1D8CB}" dt="2023-02-15T19:34:43.012" v="4074" actId="27636"/>
          <ac:spMkLst>
            <pc:docMk/>
            <pc:sldMk cId="3926256059" sldId="413"/>
            <ac:spMk id="7" creationId="{2425CBF6-2A40-46E7-968C-88D3CF2C16EA}"/>
          </ac:spMkLst>
        </pc:spChg>
        <pc:spChg chg="add del mod ord">
          <ac:chgData name="BEN KHALFALLAH Hela ItimAsrScoVdf" userId="d55be94f-4073-46ba-88ef-465599598fde" providerId="ADAL" clId="{0003EAAE-A2E7-4E97-8438-EAC016B1D8CB}" dt="2023-02-15T19:32:36.415" v="4057" actId="478"/>
          <ac:spMkLst>
            <pc:docMk/>
            <pc:sldMk cId="3926256059" sldId="413"/>
            <ac:spMk id="8" creationId="{15175D0C-EEE8-45D7-8307-1D08C2E03FB5}"/>
          </ac:spMkLst>
        </pc:spChg>
        <pc:picChg chg="add del mod">
          <ac:chgData name="BEN KHALFALLAH Hela ItimAsrScoVdf" userId="d55be94f-4073-46ba-88ef-465599598fde" providerId="ADAL" clId="{0003EAAE-A2E7-4E97-8438-EAC016B1D8CB}" dt="2023-02-15T20:27:09.856" v="4381" actId="478"/>
          <ac:picMkLst>
            <pc:docMk/>
            <pc:sldMk cId="3926256059" sldId="413"/>
            <ac:picMk id="24578" creationId="{C73F2028-339E-411F-AB88-4DCC253AFC23}"/>
          </ac:picMkLst>
        </pc:picChg>
        <pc:picChg chg="add mod">
          <ac:chgData name="BEN KHALFALLAH Hela ItimAsrScoVdf" userId="d55be94f-4073-46ba-88ef-465599598fde" providerId="ADAL" clId="{0003EAAE-A2E7-4E97-8438-EAC016B1D8CB}" dt="2023-02-15T19:32:11.611" v="4052" actId="1076"/>
          <ac:picMkLst>
            <pc:docMk/>
            <pc:sldMk cId="3926256059" sldId="413"/>
            <ac:picMk id="24580" creationId="{A48221D2-CD9F-46FA-95A0-622FE9ABAE62}"/>
          </ac:picMkLst>
        </pc:picChg>
        <pc:picChg chg="add del">
          <ac:chgData name="BEN KHALFALLAH Hela ItimAsrScoVdf" userId="d55be94f-4073-46ba-88ef-465599598fde" providerId="ADAL" clId="{0003EAAE-A2E7-4E97-8438-EAC016B1D8CB}" dt="2023-02-15T20:29:04.264" v="4383" actId="478"/>
          <ac:picMkLst>
            <pc:docMk/>
            <pc:sldMk cId="3926256059" sldId="413"/>
            <ac:picMk id="24582" creationId="{4D811EBC-8D53-4AB3-AC11-B8EA35C1D657}"/>
          </ac:picMkLst>
        </pc:picChg>
        <pc:picChg chg="add mod">
          <ac:chgData name="BEN KHALFALLAH Hela ItimAsrScoVdf" userId="d55be94f-4073-46ba-88ef-465599598fde" providerId="ADAL" clId="{0003EAAE-A2E7-4E97-8438-EAC016B1D8CB}" dt="2023-02-15T20:29:18.422" v="4386" actId="1076"/>
          <ac:picMkLst>
            <pc:docMk/>
            <pc:sldMk cId="3926256059" sldId="413"/>
            <ac:picMk id="24584" creationId="{2FD6DBCA-28F9-44DE-9154-9246D16A2D3F}"/>
          </ac:picMkLst>
        </pc:picChg>
        <pc:picChg chg="add mod">
          <ac:chgData name="BEN KHALFALLAH Hela ItimAsrScoVdf" userId="d55be94f-4073-46ba-88ef-465599598fde" providerId="ADAL" clId="{0003EAAE-A2E7-4E97-8438-EAC016B1D8CB}" dt="2023-02-15T20:30:02.783" v="4391" actId="1076"/>
          <ac:picMkLst>
            <pc:docMk/>
            <pc:sldMk cId="3926256059" sldId="413"/>
            <ac:picMk id="24586" creationId="{CE57791D-E961-494B-9E84-74A5A3497C30}"/>
          </ac:picMkLst>
        </pc:picChg>
        <pc:cxnChg chg="add mod">
          <ac:chgData name="BEN KHALFALLAH Hela ItimAsrScoVdf" userId="d55be94f-4073-46ba-88ef-465599598fde" providerId="ADAL" clId="{0003EAAE-A2E7-4E97-8438-EAC016B1D8CB}" dt="2023-02-15T20:30:50.626" v="4397" actId="693"/>
          <ac:cxnSpMkLst>
            <pc:docMk/>
            <pc:sldMk cId="3926256059" sldId="413"/>
            <ac:cxnSpMk id="10" creationId="{EBBDA674-C471-49A4-893D-30B94EC71F95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21:07:03.771" v="4712" actId="1076"/>
        <pc:sldMkLst>
          <pc:docMk/>
          <pc:sldMk cId="281530587" sldId="414"/>
        </pc:sldMkLst>
        <pc:spChg chg="mod">
          <ac:chgData name="BEN KHALFALLAH Hela ItimAsrScoVdf" userId="d55be94f-4073-46ba-88ef-465599598fde" providerId="ADAL" clId="{0003EAAE-A2E7-4E97-8438-EAC016B1D8CB}" dt="2023-02-15T20:02:35.962" v="4183" actId="20577"/>
          <ac:spMkLst>
            <pc:docMk/>
            <pc:sldMk cId="281530587" sldId="414"/>
            <ac:spMk id="2" creationId="{0E6FA810-05B7-4B0A-904A-22B9C7E683DE}"/>
          </ac:spMkLst>
        </pc:spChg>
        <pc:spChg chg="add del mod">
          <ac:chgData name="BEN KHALFALLAH Hela ItimAsrScoVdf" userId="d55be94f-4073-46ba-88ef-465599598fde" providerId="ADAL" clId="{0003EAAE-A2E7-4E97-8438-EAC016B1D8CB}" dt="2023-02-15T19:47:05.382" v="4090" actId="21"/>
          <ac:spMkLst>
            <pc:docMk/>
            <pc:sldMk cId="281530587" sldId="414"/>
            <ac:spMk id="4" creationId="{1AD601C1-811E-4476-B6CB-5AD39C26E321}"/>
          </ac:spMkLst>
        </pc:spChg>
        <pc:spChg chg="add del">
          <ac:chgData name="BEN KHALFALLAH Hela ItimAsrScoVdf" userId="d55be94f-4073-46ba-88ef-465599598fde" providerId="ADAL" clId="{0003EAAE-A2E7-4E97-8438-EAC016B1D8CB}" dt="2023-02-15T19:49:50.685" v="4097" actId="478"/>
          <ac:spMkLst>
            <pc:docMk/>
            <pc:sldMk cId="281530587" sldId="414"/>
            <ac:spMk id="5" creationId="{635728D7-20A2-40A6-A6FE-615E1FF32C0E}"/>
          </ac:spMkLst>
        </pc:spChg>
        <pc:spChg chg="add del mod">
          <ac:chgData name="BEN KHALFALLAH Hela ItimAsrScoVdf" userId="d55be94f-4073-46ba-88ef-465599598fde" providerId="ADAL" clId="{0003EAAE-A2E7-4E97-8438-EAC016B1D8CB}" dt="2023-02-15T21:06:27.770" v="4691" actId="21"/>
          <ac:spMkLst>
            <pc:docMk/>
            <pc:sldMk cId="281530587" sldId="414"/>
            <ac:spMk id="7" creationId="{54A04796-7C3B-4A05-9008-5E22A76D1B67}"/>
          </ac:spMkLst>
        </pc:spChg>
        <pc:spChg chg="add mod">
          <ac:chgData name="BEN KHALFALLAH Hela ItimAsrScoVdf" userId="d55be94f-4073-46ba-88ef-465599598fde" providerId="ADAL" clId="{0003EAAE-A2E7-4E97-8438-EAC016B1D8CB}" dt="2023-02-15T21:07:03.771" v="4712" actId="1076"/>
          <ac:spMkLst>
            <pc:docMk/>
            <pc:sldMk cId="281530587" sldId="414"/>
            <ac:spMk id="31" creationId="{07ECFDB7-1335-4E13-B8C2-62C8149CC946}"/>
          </ac:spMkLst>
        </pc:spChg>
        <pc:spChg chg="add del">
          <ac:chgData name="BEN KHALFALLAH Hela ItimAsrScoVdf" userId="d55be94f-4073-46ba-88ef-465599598fde" providerId="ADAL" clId="{0003EAAE-A2E7-4E97-8438-EAC016B1D8CB}" dt="2023-02-15T19:57:59.651" v="4140" actId="26606"/>
          <ac:spMkLst>
            <pc:docMk/>
            <pc:sldMk cId="281530587" sldId="414"/>
            <ac:spMk id="26637" creationId="{47C4971D-FDB7-43EC-9D73-44D6456DEB41}"/>
          </ac:spMkLst>
        </pc:spChg>
        <pc:spChg chg="add del">
          <ac:chgData name="BEN KHALFALLAH Hela ItimAsrScoVdf" userId="d55be94f-4073-46ba-88ef-465599598fde" providerId="ADAL" clId="{0003EAAE-A2E7-4E97-8438-EAC016B1D8CB}" dt="2023-02-15T19:57:59.651" v="4140" actId="26606"/>
          <ac:spMkLst>
            <pc:docMk/>
            <pc:sldMk cId="281530587" sldId="414"/>
            <ac:spMk id="26639" creationId="{8BCF8976-9505-4742-8ACD-63BE2C8476CB}"/>
          </ac:spMkLst>
        </pc:spChg>
        <pc:spChg chg="add del">
          <ac:chgData name="BEN KHALFALLAH Hela ItimAsrScoVdf" userId="d55be94f-4073-46ba-88ef-465599598fde" providerId="ADAL" clId="{0003EAAE-A2E7-4E97-8438-EAC016B1D8CB}" dt="2023-02-15T19:57:59.651" v="4140" actId="26606"/>
          <ac:spMkLst>
            <pc:docMk/>
            <pc:sldMk cId="281530587" sldId="414"/>
            <ac:spMk id="26641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19:57:59.651" v="4140" actId="26606"/>
          <ac:spMkLst>
            <pc:docMk/>
            <pc:sldMk cId="281530587" sldId="414"/>
            <ac:spMk id="26643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19:57:59.651" v="4140" actId="26606"/>
          <ac:spMkLst>
            <pc:docMk/>
            <pc:sldMk cId="281530587" sldId="414"/>
            <ac:spMk id="26645" creationId="{6E85F1C8-2D37-4E74-9173-14198641E44C}"/>
          </ac:spMkLst>
        </pc:spChg>
        <pc:spChg chg="add del">
          <ac:chgData name="BEN KHALFALLAH Hela ItimAsrScoVdf" userId="d55be94f-4073-46ba-88ef-465599598fde" providerId="ADAL" clId="{0003EAAE-A2E7-4E97-8438-EAC016B1D8CB}" dt="2023-02-15T19:58:01.345" v="4142" actId="26606"/>
          <ac:spMkLst>
            <pc:docMk/>
            <pc:sldMk cId="281530587" sldId="414"/>
            <ac:spMk id="26647" creationId="{47C4971D-FDB7-43EC-9D73-44D6456DEB41}"/>
          </ac:spMkLst>
        </pc:spChg>
        <pc:spChg chg="add del">
          <ac:chgData name="BEN KHALFALLAH Hela ItimAsrScoVdf" userId="d55be94f-4073-46ba-88ef-465599598fde" providerId="ADAL" clId="{0003EAAE-A2E7-4E97-8438-EAC016B1D8CB}" dt="2023-02-15T19:58:01.345" v="4142" actId="26606"/>
          <ac:spMkLst>
            <pc:docMk/>
            <pc:sldMk cId="281530587" sldId="414"/>
            <ac:spMk id="26648" creationId="{8BCF8976-9505-4742-8ACD-63BE2C8476CB}"/>
          </ac:spMkLst>
        </pc:spChg>
        <pc:spChg chg="add del">
          <ac:chgData name="BEN KHALFALLAH Hela ItimAsrScoVdf" userId="d55be94f-4073-46ba-88ef-465599598fde" providerId="ADAL" clId="{0003EAAE-A2E7-4E97-8438-EAC016B1D8CB}" dt="2023-02-15T19:58:01.345" v="4142" actId="26606"/>
          <ac:spMkLst>
            <pc:docMk/>
            <pc:sldMk cId="281530587" sldId="414"/>
            <ac:spMk id="26649" creationId="{B8C7FBA7-C33F-4A38-A731-AE99FEBBF5CA}"/>
          </ac:spMkLst>
        </pc:spChg>
        <pc:spChg chg="add del">
          <ac:chgData name="BEN KHALFALLAH Hela ItimAsrScoVdf" userId="d55be94f-4073-46ba-88ef-465599598fde" providerId="ADAL" clId="{0003EAAE-A2E7-4E97-8438-EAC016B1D8CB}" dt="2023-02-15T19:58:01.345" v="4142" actId="26606"/>
          <ac:spMkLst>
            <pc:docMk/>
            <pc:sldMk cId="281530587" sldId="414"/>
            <ac:spMk id="26650" creationId="{5EB5C8F0-2881-4184-92C6-0E251C42ABE6}"/>
          </ac:spMkLst>
        </pc:spChg>
        <pc:spChg chg="add del">
          <ac:chgData name="BEN KHALFALLAH Hela ItimAsrScoVdf" userId="d55be94f-4073-46ba-88ef-465599598fde" providerId="ADAL" clId="{0003EAAE-A2E7-4E97-8438-EAC016B1D8CB}" dt="2023-02-15T19:58:15.950" v="4144" actId="26606"/>
          <ac:spMkLst>
            <pc:docMk/>
            <pc:sldMk cId="281530587" sldId="414"/>
            <ac:spMk id="26652" creationId="{47C4971D-FDB7-43EC-9D73-44D6456DEB41}"/>
          </ac:spMkLst>
        </pc:spChg>
        <pc:spChg chg="add del">
          <ac:chgData name="BEN KHALFALLAH Hela ItimAsrScoVdf" userId="d55be94f-4073-46ba-88ef-465599598fde" providerId="ADAL" clId="{0003EAAE-A2E7-4E97-8438-EAC016B1D8CB}" dt="2023-02-15T19:58:15.950" v="4144" actId="26606"/>
          <ac:spMkLst>
            <pc:docMk/>
            <pc:sldMk cId="281530587" sldId="414"/>
            <ac:spMk id="26653" creationId="{8BCF8976-9505-4742-8ACD-63BE2C8476CB}"/>
          </ac:spMkLst>
        </pc:spChg>
        <pc:spChg chg="add del">
          <ac:chgData name="BEN KHALFALLAH Hela ItimAsrScoVdf" userId="d55be94f-4073-46ba-88ef-465599598fde" providerId="ADAL" clId="{0003EAAE-A2E7-4E97-8438-EAC016B1D8CB}" dt="2023-02-15T19:58:15.950" v="4144" actId="26606"/>
          <ac:spMkLst>
            <pc:docMk/>
            <pc:sldMk cId="281530587" sldId="414"/>
            <ac:spMk id="26654" creationId="{C243199D-2015-4F72-83EB-C6A3ED4C4576}"/>
          </ac:spMkLst>
        </pc:spChg>
        <pc:spChg chg="add del">
          <ac:chgData name="BEN KHALFALLAH Hela ItimAsrScoVdf" userId="d55be94f-4073-46ba-88ef-465599598fde" providerId="ADAL" clId="{0003EAAE-A2E7-4E97-8438-EAC016B1D8CB}" dt="2023-02-15T19:58:15.950" v="4144" actId="26606"/>
          <ac:spMkLst>
            <pc:docMk/>
            <pc:sldMk cId="281530587" sldId="414"/>
            <ac:spMk id="26655" creationId="{CC3D4EFD-F9AF-4231-89CF-74A9A513E0C4}"/>
          </ac:spMkLst>
        </pc:spChg>
        <pc:spChg chg="add del">
          <ac:chgData name="BEN KHALFALLAH Hela ItimAsrScoVdf" userId="d55be94f-4073-46ba-88ef-465599598fde" providerId="ADAL" clId="{0003EAAE-A2E7-4E97-8438-EAC016B1D8CB}" dt="2023-02-15T19:58:15.950" v="4144" actId="26606"/>
          <ac:spMkLst>
            <pc:docMk/>
            <pc:sldMk cId="281530587" sldId="414"/>
            <ac:spMk id="26656" creationId="{6E85F1C8-2D37-4E74-9173-14198641E44C}"/>
          </ac:spMkLst>
        </pc:spChg>
        <pc:picChg chg="add del mod">
          <ac:chgData name="BEN KHALFALLAH Hela ItimAsrScoVdf" userId="d55be94f-4073-46ba-88ef-465599598fde" providerId="ADAL" clId="{0003EAAE-A2E7-4E97-8438-EAC016B1D8CB}" dt="2023-02-15T19:50:30.251" v="4102" actId="478"/>
          <ac:picMkLst>
            <pc:docMk/>
            <pc:sldMk cId="281530587" sldId="414"/>
            <ac:picMk id="8" creationId="{657F4148-0471-49A0-9634-B040111BFCD7}"/>
          </ac:picMkLst>
        </pc:picChg>
        <pc:picChg chg="add del mod">
          <ac:chgData name="BEN KHALFALLAH Hela ItimAsrScoVdf" userId="d55be94f-4073-46ba-88ef-465599598fde" providerId="ADAL" clId="{0003EAAE-A2E7-4E97-8438-EAC016B1D8CB}" dt="2023-02-15T19:53:38.628" v="4114" actId="478"/>
          <ac:picMkLst>
            <pc:docMk/>
            <pc:sldMk cId="281530587" sldId="414"/>
            <ac:picMk id="10" creationId="{24FE7201-C3B6-4792-ABFE-8CB303010179}"/>
          </ac:picMkLst>
        </pc:picChg>
        <pc:picChg chg="add del mod">
          <ac:chgData name="BEN KHALFALLAH Hela ItimAsrScoVdf" userId="d55be94f-4073-46ba-88ef-465599598fde" providerId="ADAL" clId="{0003EAAE-A2E7-4E97-8438-EAC016B1D8CB}" dt="2023-02-15T19:58:20.294" v="4148"/>
          <ac:picMkLst>
            <pc:docMk/>
            <pc:sldMk cId="281530587" sldId="414"/>
            <ac:picMk id="14" creationId="{EB51F86E-AED1-41D9-96AB-B8C44AE6FD74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19:58:18.793" v="4146"/>
          <ac:picMkLst>
            <pc:docMk/>
            <pc:sldMk cId="281530587" sldId="414"/>
            <ac:picMk id="15" creationId="{704261C6-9C1F-43FD-A7A9-E7A6EE305982}"/>
          </ac:picMkLst>
        </pc:picChg>
        <pc:picChg chg="add del mod">
          <ac:chgData name="BEN KHALFALLAH Hela ItimAsrScoVdf" userId="d55be94f-4073-46ba-88ef-465599598fde" providerId="ADAL" clId="{0003EAAE-A2E7-4E97-8438-EAC016B1D8CB}" dt="2023-02-15T19:49:48.411" v="4095" actId="478"/>
          <ac:picMkLst>
            <pc:docMk/>
            <pc:sldMk cId="281530587" sldId="414"/>
            <ac:picMk id="26626" creationId="{989D8813-63F0-40DC-A1CF-45414AC4650B}"/>
          </ac:picMkLst>
        </pc:picChg>
        <pc:picChg chg="add del mod">
          <ac:chgData name="BEN KHALFALLAH Hela ItimAsrScoVdf" userId="d55be94f-4073-46ba-88ef-465599598fde" providerId="ADAL" clId="{0003EAAE-A2E7-4E97-8438-EAC016B1D8CB}" dt="2023-02-15T19:49:48.411" v="4095" actId="478"/>
          <ac:picMkLst>
            <pc:docMk/>
            <pc:sldMk cId="281530587" sldId="414"/>
            <ac:picMk id="26628" creationId="{7EC01030-2454-4E41-8E3A-FB7AC0975D9C}"/>
          </ac:picMkLst>
        </pc:picChg>
        <pc:picChg chg="add mod">
          <ac:chgData name="BEN KHALFALLAH Hela ItimAsrScoVdf" userId="d55be94f-4073-46ba-88ef-465599598fde" providerId="ADAL" clId="{0003EAAE-A2E7-4E97-8438-EAC016B1D8CB}" dt="2023-02-15T20:31:33.542" v="4398" actId="1076"/>
          <ac:picMkLst>
            <pc:docMk/>
            <pc:sldMk cId="281530587" sldId="414"/>
            <ac:picMk id="26632" creationId="{BD10FCB6-1257-4173-BC35-81E327795E71}"/>
          </ac:picMkLst>
        </pc:picChg>
        <pc:picChg chg="add mod">
          <ac:chgData name="BEN KHALFALLAH Hela ItimAsrScoVdf" userId="d55be94f-4073-46ba-88ef-465599598fde" providerId="ADAL" clId="{0003EAAE-A2E7-4E97-8438-EAC016B1D8CB}" dt="2023-02-15T21:07:00.268" v="4711" actId="1076"/>
          <ac:picMkLst>
            <pc:docMk/>
            <pc:sldMk cId="281530587" sldId="414"/>
            <ac:picMk id="26634" creationId="{C12E2D03-6FBE-4B41-AF29-93FE19EB2A41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20:24:41.117" v="4373" actId="478"/>
        <pc:sldMkLst>
          <pc:docMk/>
          <pc:sldMk cId="1444504375" sldId="415"/>
        </pc:sldMkLst>
        <pc:spChg chg="mod">
          <ac:chgData name="BEN KHALFALLAH Hela ItimAsrScoVdf" userId="d55be94f-4073-46ba-88ef-465599598fde" providerId="ADAL" clId="{0003EAAE-A2E7-4E97-8438-EAC016B1D8CB}" dt="2023-02-15T20:11:20.238" v="4224" actId="20577"/>
          <ac:spMkLst>
            <pc:docMk/>
            <pc:sldMk cId="1444504375" sldId="415"/>
            <ac:spMk id="2" creationId="{0E6FA810-05B7-4B0A-904A-22B9C7E683DE}"/>
          </ac:spMkLst>
        </pc:spChg>
        <pc:spChg chg="add del">
          <ac:chgData name="BEN KHALFALLAH Hela ItimAsrScoVdf" userId="d55be94f-4073-46ba-88ef-465599598fde" providerId="ADAL" clId="{0003EAAE-A2E7-4E97-8438-EAC016B1D8CB}" dt="2023-02-15T20:06:32.678" v="4204" actId="478"/>
          <ac:spMkLst>
            <pc:docMk/>
            <pc:sldMk cId="1444504375" sldId="415"/>
            <ac:spMk id="3" creationId="{6D244D77-D9C7-4959-9FAB-76D1C30790F3}"/>
          </ac:spMkLst>
        </pc:spChg>
        <pc:spChg chg="add mod">
          <ac:chgData name="BEN KHALFALLAH Hela ItimAsrScoVdf" userId="d55be94f-4073-46ba-88ef-465599598fde" providerId="ADAL" clId="{0003EAAE-A2E7-4E97-8438-EAC016B1D8CB}" dt="2023-02-15T20:13:59.020" v="4248" actId="208"/>
          <ac:spMkLst>
            <pc:docMk/>
            <pc:sldMk cId="1444504375" sldId="415"/>
            <ac:spMk id="6" creationId="{0B571A61-9D44-4515-AD4E-992BDB8CD865}"/>
          </ac:spMkLst>
        </pc:spChg>
        <pc:spChg chg="add mod">
          <ac:chgData name="BEN KHALFALLAH Hela ItimAsrScoVdf" userId="d55be94f-4073-46ba-88ef-465599598fde" providerId="ADAL" clId="{0003EAAE-A2E7-4E97-8438-EAC016B1D8CB}" dt="2023-02-15T20:12:56.990" v="4234" actId="571"/>
          <ac:spMkLst>
            <pc:docMk/>
            <pc:sldMk cId="1444504375" sldId="415"/>
            <ac:spMk id="10" creationId="{0C2830AA-C2DB-465D-B588-FA02885D86E8}"/>
          </ac:spMkLst>
        </pc:spChg>
        <pc:spChg chg="add mod">
          <ac:chgData name="BEN KHALFALLAH Hela ItimAsrScoVdf" userId="d55be94f-4073-46ba-88ef-465599598fde" providerId="ADAL" clId="{0003EAAE-A2E7-4E97-8438-EAC016B1D8CB}" dt="2023-02-15T20:13:01.065" v="4236" actId="571"/>
          <ac:spMkLst>
            <pc:docMk/>
            <pc:sldMk cId="1444504375" sldId="415"/>
            <ac:spMk id="12" creationId="{4B36CB25-9CB8-40E3-A9A6-528C78E2D0C2}"/>
          </ac:spMkLst>
        </pc:spChg>
        <pc:spChg chg="add del mod">
          <ac:chgData name="BEN KHALFALLAH Hela ItimAsrScoVdf" userId="d55be94f-4073-46ba-88ef-465599598fde" providerId="ADAL" clId="{0003EAAE-A2E7-4E97-8438-EAC016B1D8CB}" dt="2023-02-15T20:13:03.330" v="4238"/>
          <ac:spMkLst>
            <pc:docMk/>
            <pc:sldMk cId="1444504375" sldId="415"/>
            <ac:spMk id="14" creationId="{F8DA6F69-73BF-45ED-B36F-A5007D5DA1AD}"/>
          </ac:spMkLst>
        </pc:spChg>
        <pc:spChg chg="add mod">
          <ac:chgData name="BEN KHALFALLAH Hela ItimAsrScoVdf" userId="d55be94f-4073-46ba-88ef-465599598fde" providerId="ADAL" clId="{0003EAAE-A2E7-4E97-8438-EAC016B1D8CB}" dt="2023-02-15T20:13:59.020" v="4248" actId="208"/>
          <ac:spMkLst>
            <pc:docMk/>
            <pc:sldMk cId="1444504375" sldId="415"/>
            <ac:spMk id="15" creationId="{A982AF80-D399-4B6B-B864-7C2DFCEF1D2A}"/>
          </ac:spMkLst>
        </pc:spChg>
        <pc:spChg chg="add mod">
          <ac:chgData name="BEN KHALFALLAH Hela ItimAsrScoVdf" userId="d55be94f-4073-46ba-88ef-465599598fde" providerId="ADAL" clId="{0003EAAE-A2E7-4E97-8438-EAC016B1D8CB}" dt="2023-02-15T20:13:59.020" v="4248" actId="208"/>
          <ac:spMkLst>
            <pc:docMk/>
            <pc:sldMk cId="1444504375" sldId="415"/>
            <ac:spMk id="16" creationId="{83BB8147-55DA-43B6-9D51-1E70F76BE2AF}"/>
          </ac:spMkLst>
        </pc:spChg>
        <pc:spChg chg="add del">
          <ac:chgData name="BEN KHALFALLAH Hela ItimAsrScoVdf" userId="d55be94f-4073-46ba-88ef-465599598fde" providerId="ADAL" clId="{0003EAAE-A2E7-4E97-8438-EAC016B1D8CB}" dt="2023-02-15T20:14:50.128" v="4250" actId="478"/>
          <ac:spMkLst>
            <pc:docMk/>
            <pc:sldMk cId="1444504375" sldId="415"/>
            <ac:spMk id="18" creationId="{C1505BE1-0B9A-4CBC-A07B-0EDE01E145FE}"/>
          </ac:spMkLst>
        </pc:spChg>
        <pc:picChg chg="add del mod modCrop">
          <ac:chgData name="BEN KHALFALLAH Hela ItimAsrScoVdf" userId="d55be94f-4073-46ba-88ef-465599598fde" providerId="ADAL" clId="{0003EAAE-A2E7-4E97-8438-EAC016B1D8CB}" dt="2023-02-15T20:07:19.271" v="4213" actId="478"/>
          <ac:picMkLst>
            <pc:docMk/>
            <pc:sldMk cId="1444504375" sldId="415"/>
            <ac:picMk id="5" creationId="{16F7E810-BE3C-4984-923E-39D02E69C629}"/>
          </ac:picMkLst>
        </pc:picChg>
        <pc:picChg chg="add mod">
          <ac:chgData name="BEN KHALFALLAH Hela ItimAsrScoVdf" userId="d55be94f-4073-46ba-88ef-465599598fde" providerId="ADAL" clId="{0003EAAE-A2E7-4E97-8438-EAC016B1D8CB}" dt="2023-02-15T20:12:56.990" v="4234" actId="571"/>
          <ac:picMkLst>
            <pc:docMk/>
            <pc:sldMk cId="1444504375" sldId="415"/>
            <ac:picMk id="9" creationId="{B29505DE-94CF-4C2F-9054-41FE282CD7C3}"/>
          </ac:picMkLst>
        </pc:picChg>
        <pc:picChg chg="add mod">
          <ac:chgData name="BEN KHALFALLAH Hela ItimAsrScoVdf" userId="d55be94f-4073-46ba-88ef-465599598fde" providerId="ADAL" clId="{0003EAAE-A2E7-4E97-8438-EAC016B1D8CB}" dt="2023-02-15T20:13:01.065" v="4236" actId="571"/>
          <ac:picMkLst>
            <pc:docMk/>
            <pc:sldMk cId="1444504375" sldId="415"/>
            <ac:picMk id="11" creationId="{B5A0525A-4ECF-42A0-8340-24ADC1E5A1AC}"/>
          </ac:picMkLst>
        </pc:picChg>
        <pc:picChg chg="add del mod">
          <ac:chgData name="BEN KHALFALLAH Hela ItimAsrScoVdf" userId="d55be94f-4073-46ba-88ef-465599598fde" providerId="ADAL" clId="{0003EAAE-A2E7-4E97-8438-EAC016B1D8CB}" dt="2023-02-15T20:13:03.330" v="4238"/>
          <ac:picMkLst>
            <pc:docMk/>
            <pc:sldMk cId="1444504375" sldId="415"/>
            <ac:picMk id="13" creationId="{1D2E68C4-37A6-4AD0-A90F-B5548A34BDF0}"/>
          </ac:picMkLst>
        </pc:picChg>
        <pc:picChg chg="add del">
          <ac:chgData name="BEN KHALFALLAH Hela ItimAsrScoVdf" userId="d55be94f-4073-46ba-88ef-465599598fde" providerId="ADAL" clId="{0003EAAE-A2E7-4E97-8438-EAC016B1D8CB}" dt="2023-02-15T20:06:21.453" v="4202" actId="478"/>
          <ac:picMkLst>
            <pc:docMk/>
            <pc:sldMk cId="1444504375" sldId="415"/>
            <ac:picMk id="32770" creationId="{BF088320-AC4B-4208-943D-5C13DD5318A5}"/>
          </ac:picMkLst>
        </pc:picChg>
        <pc:picChg chg="add mod">
          <ac:chgData name="BEN KHALFALLAH Hela ItimAsrScoVdf" userId="d55be94f-4073-46ba-88ef-465599598fde" providerId="ADAL" clId="{0003EAAE-A2E7-4E97-8438-EAC016B1D8CB}" dt="2023-02-15T20:12:08.550" v="4225"/>
          <ac:picMkLst>
            <pc:docMk/>
            <pc:sldMk cId="1444504375" sldId="415"/>
            <ac:picMk id="32774" creationId="{5FABC365-E2FA-4BC6-BC9D-32609FD0C66E}"/>
          </ac:picMkLst>
        </pc:picChg>
        <pc:picChg chg="add del">
          <ac:chgData name="BEN KHALFALLAH Hela ItimAsrScoVdf" userId="d55be94f-4073-46ba-88ef-465599598fde" providerId="ADAL" clId="{0003EAAE-A2E7-4E97-8438-EAC016B1D8CB}" dt="2023-02-15T20:24:41.117" v="4373" actId="478"/>
          <ac:picMkLst>
            <pc:docMk/>
            <pc:sldMk cId="1444504375" sldId="415"/>
            <ac:picMk id="32776" creationId="{A8A42BA5-1749-44A5-9C69-F41906392961}"/>
          </ac:picMkLst>
        </pc:picChg>
      </pc:sldChg>
      <pc:sldChg chg="addSp delSp modSp add mod setBg">
        <pc:chgData name="BEN KHALFALLAH Hela ItimAsrScoVdf" userId="d55be94f-4073-46ba-88ef-465599598fde" providerId="ADAL" clId="{0003EAAE-A2E7-4E97-8438-EAC016B1D8CB}" dt="2023-02-15T21:05:52.447" v="4688" actId="14100"/>
        <pc:sldMkLst>
          <pc:docMk/>
          <pc:sldMk cId="3336594641" sldId="416"/>
        </pc:sldMkLst>
        <pc:spChg chg="mod">
          <ac:chgData name="BEN KHALFALLAH Hela ItimAsrScoVdf" userId="d55be94f-4073-46ba-88ef-465599598fde" providerId="ADAL" clId="{0003EAAE-A2E7-4E97-8438-EAC016B1D8CB}" dt="2023-02-15T20:02:49.002" v="4196" actId="20577"/>
          <ac:spMkLst>
            <pc:docMk/>
            <pc:sldMk cId="3336594641" sldId="416"/>
            <ac:spMk id="2" creationId="{0E6FA810-05B7-4B0A-904A-22B9C7E683DE}"/>
          </ac:spMkLst>
        </pc:spChg>
        <pc:spChg chg="del">
          <ac:chgData name="BEN KHALFALLAH Hela ItimAsrScoVdf" userId="d55be94f-4073-46ba-88ef-465599598fde" providerId="ADAL" clId="{0003EAAE-A2E7-4E97-8438-EAC016B1D8CB}" dt="2023-02-15T19:58:58.714" v="4151" actId="21"/>
          <ac:spMkLst>
            <pc:docMk/>
            <pc:sldMk cId="3336594641" sldId="416"/>
            <ac:spMk id="7" creationId="{54A04796-7C3B-4A05-9008-5E22A76D1B67}"/>
          </ac:spMkLst>
        </pc:spChg>
        <pc:spChg chg="add mod">
          <ac:chgData name="BEN KHALFALLAH Hela ItimAsrScoVdf" userId="d55be94f-4073-46ba-88ef-465599598fde" providerId="ADAL" clId="{0003EAAE-A2E7-4E97-8438-EAC016B1D8CB}" dt="2023-02-15T21:05:52.447" v="4688" actId="14100"/>
          <ac:spMkLst>
            <pc:docMk/>
            <pc:sldMk cId="3336594641" sldId="416"/>
            <ac:spMk id="13" creationId="{1B420384-95D6-4F08-A552-3A7EA8FC09E7}"/>
          </ac:spMkLst>
        </pc:spChg>
        <pc:spChg chg="add del">
          <ac:chgData name="BEN KHALFALLAH Hela ItimAsrScoVdf" userId="d55be94f-4073-46ba-88ef-465599598fde" providerId="ADAL" clId="{0003EAAE-A2E7-4E97-8438-EAC016B1D8CB}" dt="2023-02-15T19:59:06.115" v="4153" actId="26606"/>
          <ac:spMkLst>
            <pc:docMk/>
            <pc:sldMk cId="3336594641" sldId="416"/>
            <ac:spMk id="29703" creationId="{F1694136-0553-455D-A725-19D12054AB96}"/>
          </ac:spMkLst>
        </pc:spChg>
        <pc:spChg chg="add del">
          <ac:chgData name="BEN KHALFALLAH Hela ItimAsrScoVdf" userId="d55be94f-4073-46ba-88ef-465599598fde" providerId="ADAL" clId="{0003EAAE-A2E7-4E97-8438-EAC016B1D8CB}" dt="2023-02-15T19:59:06.115" v="4153" actId="26606"/>
          <ac:spMkLst>
            <pc:docMk/>
            <pc:sldMk cId="3336594641" sldId="416"/>
            <ac:spMk id="29705" creationId="{AF8DD469-D1ED-454C-B2F5-CE035903BC90}"/>
          </ac:spMkLst>
        </pc:spChg>
        <pc:spChg chg="add del">
          <ac:chgData name="BEN KHALFALLAH Hela ItimAsrScoVdf" userId="d55be94f-4073-46ba-88ef-465599598fde" providerId="ADAL" clId="{0003EAAE-A2E7-4E97-8438-EAC016B1D8CB}" dt="2023-02-15T19:59:06.115" v="4153" actId="26606"/>
          <ac:spMkLst>
            <pc:docMk/>
            <pc:sldMk cId="3336594641" sldId="416"/>
            <ac:spMk id="29707" creationId="{3F66312E-3958-4E3B-BEE0-B17BEA816F79}"/>
          </ac:spMkLst>
        </pc:spChg>
        <pc:spChg chg="add del">
          <ac:chgData name="BEN KHALFALLAH Hela ItimAsrScoVdf" userId="d55be94f-4073-46ba-88ef-465599598fde" providerId="ADAL" clId="{0003EAAE-A2E7-4E97-8438-EAC016B1D8CB}" dt="2023-02-15T19:59:06.115" v="4153" actId="26606"/>
          <ac:spMkLst>
            <pc:docMk/>
            <pc:sldMk cId="3336594641" sldId="416"/>
            <ac:spMk id="29709" creationId="{CE3A56F1-C682-4EA0-B9FF-6F6585760B00}"/>
          </ac:spMkLst>
        </pc:spChg>
        <pc:spChg chg="add del">
          <ac:chgData name="BEN KHALFALLAH Hela ItimAsrScoVdf" userId="d55be94f-4073-46ba-88ef-465599598fde" providerId="ADAL" clId="{0003EAAE-A2E7-4E97-8438-EAC016B1D8CB}" dt="2023-02-15T19:59:06.115" v="4153" actId="26606"/>
          <ac:spMkLst>
            <pc:docMk/>
            <pc:sldMk cId="3336594641" sldId="416"/>
            <ac:spMk id="29711" creationId="{F3F76ABD-D2F6-4661-9415-C4B91D8EA14C}"/>
          </ac:spMkLst>
        </pc:spChg>
        <pc:picChg chg="add del mod">
          <ac:chgData name="BEN KHALFALLAH Hela ItimAsrScoVdf" userId="d55be94f-4073-46ba-88ef-465599598fde" providerId="ADAL" clId="{0003EAAE-A2E7-4E97-8438-EAC016B1D8CB}" dt="2023-02-15T19:52:27.816" v="4113" actId="478"/>
          <ac:picMkLst>
            <pc:docMk/>
            <pc:sldMk cId="3336594641" sldId="416"/>
            <ac:picMk id="4" creationId="{2AFB5238-BBCC-46CC-8324-53E0300BA099}"/>
          </ac:picMkLst>
        </pc:picChg>
        <pc:picChg chg="del">
          <ac:chgData name="BEN KHALFALLAH Hela ItimAsrScoVdf" userId="d55be94f-4073-46ba-88ef-465599598fde" providerId="ADAL" clId="{0003EAAE-A2E7-4E97-8438-EAC016B1D8CB}" dt="2023-02-15T19:51:37.651" v="4108" actId="478"/>
          <ac:picMkLst>
            <pc:docMk/>
            <pc:sldMk cId="3336594641" sldId="416"/>
            <ac:picMk id="10" creationId="{24FE7201-C3B6-4792-ABFE-8CB303010179}"/>
          </ac:picMkLst>
        </pc:picChg>
        <pc:picChg chg="add mod">
          <ac:chgData name="BEN KHALFALLAH Hela ItimAsrScoVdf" userId="d55be94f-4073-46ba-88ef-465599598fde" providerId="ADAL" clId="{0003EAAE-A2E7-4E97-8438-EAC016B1D8CB}" dt="2023-02-15T19:59:21.720" v="4156" actId="1076"/>
          <ac:picMkLst>
            <pc:docMk/>
            <pc:sldMk cId="3336594641" sldId="416"/>
            <ac:picMk id="29698" creationId="{3F6072D3-3FFF-4483-B753-2786F3CD5E48}"/>
          </ac:picMkLst>
        </pc:picChg>
        <pc:picChg chg="add mod">
          <ac:chgData name="BEN KHALFALLAH Hela ItimAsrScoVdf" userId="d55be94f-4073-46ba-88ef-465599598fde" providerId="ADAL" clId="{0003EAAE-A2E7-4E97-8438-EAC016B1D8CB}" dt="2023-02-15T21:05:39.471" v="4683" actId="1076"/>
          <ac:picMkLst>
            <pc:docMk/>
            <pc:sldMk cId="3336594641" sldId="416"/>
            <ac:picMk id="29700" creationId="{CCD75C14-D599-4C38-B76D-58994361B887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20:02:40.289" v="4185"/>
        <pc:sldMkLst>
          <pc:docMk/>
          <pc:sldMk cId="2612565793" sldId="417"/>
        </pc:sldMkLst>
        <pc:spChg chg="mod">
          <ac:chgData name="BEN KHALFALLAH Hela ItimAsrScoVdf" userId="d55be94f-4073-46ba-88ef-465599598fde" providerId="ADAL" clId="{0003EAAE-A2E7-4E97-8438-EAC016B1D8CB}" dt="2023-02-15T20:02:40.289" v="4185"/>
          <ac:spMkLst>
            <pc:docMk/>
            <pc:sldMk cId="2612565793" sldId="417"/>
            <ac:spMk id="2" creationId="{0E6FA810-05B7-4B0A-904A-22B9C7E683DE}"/>
          </ac:spMkLst>
        </pc:spChg>
        <pc:picChg chg="del">
          <ac:chgData name="BEN KHALFALLAH Hela ItimAsrScoVdf" userId="d55be94f-4073-46ba-88ef-465599598fde" providerId="ADAL" clId="{0003EAAE-A2E7-4E97-8438-EAC016B1D8CB}" dt="2023-02-15T19:54:03.463" v="4119" actId="478"/>
          <ac:picMkLst>
            <pc:docMk/>
            <pc:sldMk cId="2612565793" sldId="417"/>
            <ac:picMk id="26632" creationId="{BD10FCB6-1257-4173-BC35-81E327795E71}"/>
          </ac:picMkLst>
        </pc:picChg>
        <pc:picChg chg="add del mod">
          <ac:chgData name="BEN KHALFALLAH Hela ItimAsrScoVdf" userId="d55be94f-4073-46ba-88ef-465599598fde" providerId="ADAL" clId="{0003EAAE-A2E7-4E97-8438-EAC016B1D8CB}" dt="2023-02-15T19:58:21.271" v="4149" actId="21"/>
          <ac:picMkLst>
            <pc:docMk/>
            <pc:sldMk cId="2612565793" sldId="417"/>
            <ac:picMk id="27650" creationId="{4D2039A8-F943-40CF-AAAE-B90A3A499E6A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5T21:07:51.548" v="4720" actId="14100"/>
        <pc:sldMkLst>
          <pc:docMk/>
          <pc:sldMk cId="919041544" sldId="418"/>
        </pc:sldMkLst>
        <pc:spChg chg="mod">
          <ac:chgData name="BEN KHALFALLAH Hela ItimAsrScoVdf" userId="d55be94f-4073-46ba-88ef-465599598fde" providerId="ADAL" clId="{0003EAAE-A2E7-4E97-8438-EAC016B1D8CB}" dt="2023-02-15T20:02:43.144" v="4187"/>
          <ac:spMkLst>
            <pc:docMk/>
            <pc:sldMk cId="919041544" sldId="418"/>
            <ac:spMk id="2" creationId="{0E6FA810-05B7-4B0A-904A-22B9C7E683DE}"/>
          </ac:spMkLst>
        </pc:spChg>
        <pc:spChg chg="del mod">
          <ac:chgData name="BEN KHALFALLAH Hela ItimAsrScoVdf" userId="d55be94f-4073-46ba-88ef-465599598fde" providerId="ADAL" clId="{0003EAAE-A2E7-4E97-8438-EAC016B1D8CB}" dt="2023-02-15T21:07:18.749" v="4713" actId="478"/>
          <ac:spMkLst>
            <pc:docMk/>
            <pc:sldMk cId="919041544" sldId="418"/>
            <ac:spMk id="7" creationId="{54A04796-7C3B-4A05-9008-5E22A76D1B67}"/>
          </ac:spMkLst>
        </pc:spChg>
        <pc:spChg chg="add mod">
          <ac:chgData name="BEN KHALFALLAH Hela ItimAsrScoVdf" userId="d55be94f-4073-46ba-88ef-465599598fde" providerId="ADAL" clId="{0003EAAE-A2E7-4E97-8438-EAC016B1D8CB}" dt="2023-02-15T21:07:47.351" v="4719"/>
          <ac:spMkLst>
            <pc:docMk/>
            <pc:sldMk cId="919041544" sldId="418"/>
            <ac:spMk id="8" creationId="{25D2F684-03F7-4FF0-8F45-BCFDA1179B15}"/>
          </ac:spMkLst>
        </pc:spChg>
        <pc:picChg chg="add del mod">
          <ac:chgData name="BEN KHALFALLAH Hela ItimAsrScoVdf" userId="d55be94f-4073-46ba-88ef-465599598fde" providerId="ADAL" clId="{0003EAAE-A2E7-4E97-8438-EAC016B1D8CB}" dt="2023-02-15T21:00:24.323" v="4645" actId="1076"/>
          <ac:picMkLst>
            <pc:docMk/>
            <pc:sldMk cId="919041544" sldId="418"/>
            <ac:picMk id="28674" creationId="{AF9C9CA1-AE72-43C4-A287-A70F07A6BFEC}"/>
          </ac:picMkLst>
        </pc:picChg>
        <pc:picChg chg="add del mod">
          <ac:chgData name="BEN KHALFALLAH Hela ItimAsrScoVdf" userId="d55be94f-4073-46ba-88ef-465599598fde" providerId="ADAL" clId="{0003EAAE-A2E7-4E97-8438-EAC016B1D8CB}" dt="2023-02-15T21:07:18.749" v="4713" actId="478"/>
          <ac:picMkLst>
            <pc:docMk/>
            <pc:sldMk cId="919041544" sldId="418"/>
            <ac:picMk id="28676" creationId="{011E4695-5442-46A9-8CEF-43F8284773DF}"/>
          </ac:picMkLst>
        </pc:picChg>
        <pc:picChg chg="add mod">
          <ac:chgData name="BEN KHALFALLAH Hela ItimAsrScoVdf" userId="d55be94f-4073-46ba-88ef-465599598fde" providerId="ADAL" clId="{0003EAAE-A2E7-4E97-8438-EAC016B1D8CB}" dt="2023-02-15T21:07:51.548" v="4720" actId="14100"/>
          <ac:picMkLst>
            <pc:docMk/>
            <pc:sldMk cId="919041544" sldId="418"/>
            <ac:picMk id="28678" creationId="{17E9ADC2-EEE2-4B16-8924-6D6A1E1CD17E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6T07:30:52.631" v="6013"/>
        <pc:sldMkLst>
          <pc:docMk/>
          <pc:sldMk cId="2292467710" sldId="419"/>
        </pc:sldMkLst>
        <pc:spChg chg="mod">
          <ac:chgData name="BEN KHALFALLAH Hela ItimAsrScoVdf" userId="d55be94f-4073-46ba-88ef-465599598fde" providerId="ADAL" clId="{0003EAAE-A2E7-4E97-8438-EAC016B1D8CB}" dt="2023-02-15T20:02:54.455" v="4198"/>
          <ac:spMkLst>
            <pc:docMk/>
            <pc:sldMk cId="2292467710" sldId="419"/>
            <ac:spMk id="2" creationId="{0E6FA810-05B7-4B0A-904A-22B9C7E683DE}"/>
          </ac:spMkLst>
        </pc:spChg>
        <pc:spChg chg="add mod">
          <ac:chgData name="BEN KHALFALLAH Hela ItimAsrScoVdf" userId="d55be94f-4073-46ba-88ef-465599598fde" providerId="ADAL" clId="{0003EAAE-A2E7-4E97-8438-EAC016B1D8CB}" dt="2023-02-16T07:30:52.631" v="6013"/>
          <ac:spMkLst>
            <pc:docMk/>
            <pc:sldMk cId="2292467710" sldId="419"/>
            <ac:spMk id="6" creationId="{66C62DC6-F8F3-42AF-B8FB-25F4ED5C112C}"/>
          </ac:spMkLst>
        </pc:spChg>
        <pc:spChg chg="del">
          <ac:chgData name="BEN KHALFALLAH Hela ItimAsrScoVdf" userId="d55be94f-4073-46ba-88ef-465599598fde" providerId="ADAL" clId="{0003EAAE-A2E7-4E97-8438-EAC016B1D8CB}" dt="2023-02-16T07:30:43.659" v="6010" actId="478"/>
          <ac:spMkLst>
            <pc:docMk/>
            <pc:sldMk cId="2292467710" sldId="419"/>
            <ac:spMk id="7" creationId="{54A04796-7C3B-4A05-9008-5E22A76D1B67}"/>
          </ac:spMkLst>
        </pc:spChg>
        <pc:picChg chg="add mod">
          <ac:chgData name="BEN KHALFALLAH Hela ItimAsrScoVdf" userId="d55be94f-4073-46ba-88ef-465599598fde" providerId="ADAL" clId="{0003EAAE-A2E7-4E97-8438-EAC016B1D8CB}" dt="2023-02-15T19:59:46.970" v="4159" actId="1076"/>
          <ac:picMkLst>
            <pc:docMk/>
            <pc:sldMk cId="2292467710" sldId="419"/>
            <ac:picMk id="30722" creationId="{DF460678-7E68-4CAD-AAE8-510464B22E20}"/>
          </ac:picMkLst>
        </pc:picChg>
        <pc:picChg chg="add mod">
          <ac:chgData name="BEN KHALFALLAH Hela ItimAsrScoVdf" userId="d55be94f-4073-46ba-88ef-465599598fde" providerId="ADAL" clId="{0003EAAE-A2E7-4E97-8438-EAC016B1D8CB}" dt="2023-02-16T07:30:47.202" v="6012" actId="1076"/>
          <ac:picMkLst>
            <pc:docMk/>
            <pc:sldMk cId="2292467710" sldId="419"/>
            <ac:picMk id="30724" creationId="{682CBCC6-76C0-4FE8-8DD8-DAAA2090BD01}"/>
          </ac:picMkLst>
        </pc:picChg>
      </pc:sldChg>
      <pc:sldChg chg="addSp modSp add mod">
        <pc:chgData name="BEN KHALFALLAH Hela ItimAsrScoVdf" userId="d55be94f-4073-46ba-88ef-465599598fde" providerId="ADAL" clId="{0003EAAE-A2E7-4E97-8438-EAC016B1D8CB}" dt="2023-02-15T21:01:17.492" v="4657" actId="1076"/>
        <pc:sldMkLst>
          <pc:docMk/>
          <pc:sldMk cId="3661077675" sldId="420"/>
        </pc:sldMkLst>
        <pc:spChg chg="mod">
          <ac:chgData name="BEN KHALFALLAH Hela ItimAsrScoVdf" userId="d55be94f-4073-46ba-88ef-465599598fde" providerId="ADAL" clId="{0003EAAE-A2E7-4E97-8438-EAC016B1D8CB}" dt="2023-02-15T20:02:58.410" v="4200"/>
          <ac:spMkLst>
            <pc:docMk/>
            <pc:sldMk cId="3661077675" sldId="420"/>
            <ac:spMk id="2" creationId="{0E6FA810-05B7-4B0A-904A-22B9C7E683DE}"/>
          </ac:spMkLst>
        </pc:spChg>
        <pc:spChg chg="mod">
          <ac:chgData name="BEN KHALFALLAH Hela ItimAsrScoVdf" userId="d55be94f-4073-46ba-88ef-465599598fde" providerId="ADAL" clId="{0003EAAE-A2E7-4E97-8438-EAC016B1D8CB}" dt="2023-02-15T21:01:17.492" v="4657" actId="1076"/>
          <ac:spMkLst>
            <pc:docMk/>
            <pc:sldMk cId="3661077675" sldId="420"/>
            <ac:spMk id="7" creationId="{54A04796-7C3B-4A05-9008-5E22A76D1B67}"/>
          </ac:spMkLst>
        </pc:spChg>
        <pc:picChg chg="add mod">
          <ac:chgData name="BEN KHALFALLAH Hela ItimAsrScoVdf" userId="d55be94f-4073-46ba-88ef-465599598fde" providerId="ADAL" clId="{0003EAAE-A2E7-4E97-8438-EAC016B1D8CB}" dt="2023-02-15T20:00:08.533" v="4163" actId="1076"/>
          <ac:picMkLst>
            <pc:docMk/>
            <pc:sldMk cId="3661077675" sldId="420"/>
            <ac:picMk id="31746" creationId="{68019E96-9C87-4069-9055-5A6F3E31E6A3}"/>
          </ac:picMkLst>
        </pc:picChg>
        <pc:picChg chg="add mod">
          <ac:chgData name="BEN KHALFALLAH Hela ItimAsrScoVdf" userId="d55be94f-4073-46ba-88ef-465599598fde" providerId="ADAL" clId="{0003EAAE-A2E7-4E97-8438-EAC016B1D8CB}" dt="2023-02-15T21:01:02.920" v="4652" actId="1076"/>
          <ac:picMkLst>
            <pc:docMk/>
            <pc:sldMk cId="3661077675" sldId="420"/>
            <ac:picMk id="31748" creationId="{6FD6D399-F638-45A3-87DC-542BE9921B50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5T20:26:14.158" v="4380" actId="27349"/>
        <pc:sldMkLst>
          <pc:docMk/>
          <pc:sldMk cId="347404974" sldId="421"/>
        </pc:sldMkLst>
        <pc:spChg chg="mod">
          <ac:chgData name="BEN KHALFALLAH Hela ItimAsrScoVdf" userId="d55be94f-4073-46ba-88ef-465599598fde" providerId="ADAL" clId="{0003EAAE-A2E7-4E97-8438-EAC016B1D8CB}" dt="2023-02-15T20:23:32.480" v="4370" actId="26606"/>
          <ac:spMkLst>
            <pc:docMk/>
            <pc:sldMk cId="347404974" sldId="421"/>
            <ac:spMk id="2" creationId="{CA71E0C5-EEFE-4628-B5F9-43A78F1F0B85}"/>
          </ac:spMkLst>
        </pc:spChg>
        <pc:spChg chg="add del mod">
          <ac:chgData name="BEN KHALFALLAH Hela ItimAsrScoVdf" userId="d55be94f-4073-46ba-88ef-465599598fde" providerId="ADAL" clId="{0003EAAE-A2E7-4E97-8438-EAC016B1D8CB}" dt="2023-02-15T20:21:53.555" v="4364" actId="26606"/>
          <ac:spMkLst>
            <pc:docMk/>
            <pc:sldMk cId="347404974" sldId="421"/>
            <ac:spMk id="3" creationId="{4D7C2A06-0440-4ED1-875A-8E168A86EB8A}"/>
          </ac:spMkLst>
        </pc:spChg>
        <pc:spChg chg="add del">
          <ac:chgData name="BEN KHALFALLAH Hela ItimAsrScoVdf" userId="d55be94f-4073-46ba-88ef-465599598fde" providerId="ADAL" clId="{0003EAAE-A2E7-4E97-8438-EAC016B1D8CB}" dt="2023-02-15T20:20:44.609" v="4353"/>
          <ac:spMkLst>
            <pc:docMk/>
            <pc:sldMk cId="347404974" sldId="421"/>
            <ac:spMk id="4" creationId="{6B14E5C7-CF3E-450E-8E65-333DFAA46E0A}"/>
          </ac:spMkLst>
        </pc:spChg>
        <pc:spChg chg="add del">
          <ac:chgData name="BEN KHALFALLAH Hela ItimAsrScoVdf" userId="d55be94f-4073-46ba-88ef-465599598fde" providerId="ADAL" clId="{0003EAAE-A2E7-4E97-8438-EAC016B1D8CB}" dt="2023-02-15T20:20:47.231" v="4355"/>
          <ac:spMkLst>
            <pc:docMk/>
            <pc:sldMk cId="347404974" sldId="421"/>
            <ac:spMk id="5" creationId="{86D7AA53-11AA-42E8-9A73-0BD57D977D9E}"/>
          </ac:spMkLst>
        </pc:spChg>
        <pc:spChg chg="add del">
          <ac:chgData name="BEN KHALFALLAH Hela ItimAsrScoVdf" userId="d55be94f-4073-46ba-88ef-465599598fde" providerId="ADAL" clId="{0003EAAE-A2E7-4E97-8438-EAC016B1D8CB}" dt="2023-02-15T20:21:53.537" v="4363" actId="26606"/>
          <ac:spMkLst>
            <pc:docMk/>
            <pc:sldMk cId="347404974" sldId="421"/>
            <ac:spMk id="9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20:21:53.537" v="4363" actId="26606"/>
          <ac:spMkLst>
            <pc:docMk/>
            <pc:sldMk cId="347404974" sldId="421"/>
            <ac:spMk id="11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20:21:53.537" v="4363" actId="26606"/>
          <ac:spMkLst>
            <pc:docMk/>
            <pc:sldMk cId="347404974" sldId="421"/>
            <ac:spMk id="13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20:23:23.887" v="4367" actId="26606"/>
          <ac:spMkLst>
            <pc:docMk/>
            <pc:sldMk cId="347404974" sldId="421"/>
            <ac:spMk id="20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20:23:23.887" v="4367" actId="26606"/>
          <ac:spMkLst>
            <pc:docMk/>
            <pc:sldMk cId="347404974" sldId="421"/>
            <ac:spMk id="22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20:23:23.887" v="4367" actId="26606"/>
          <ac:spMkLst>
            <pc:docMk/>
            <pc:sldMk cId="347404974" sldId="421"/>
            <ac:spMk id="24" creationId="{147F2B29-B632-4E36-A5BB-83F30E63A753}"/>
          </ac:spMkLst>
        </pc:spChg>
        <pc:spChg chg="add del">
          <ac:chgData name="BEN KHALFALLAH Hela ItimAsrScoVdf" userId="d55be94f-4073-46ba-88ef-465599598fde" providerId="ADAL" clId="{0003EAAE-A2E7-4E97-8438-EAC016B1D8CB}" dt="2023-02-15T20:23:32.454" v="4369" actId="26606"/>
          <ac:spMkLst>
            <pc:docMk/>
            <pc:sldMk cId="347404974" sldId="421"/>
            <ac:spMk id="26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5T20:23:32.454" v="4369" actId="26606"/>
          <ac:spMkLst>
            <pc:docMk/>
            <pc:sldMk cId="347404974" sldId="421"/>
            <ac:spMk id="27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5T20:23:32.454" v="4369" actId="26606"/>
          <ac:spMkLst>
            <pc:docMk/>
            <pc:sldMk cId="347404974" sldId="421"/>
            <ac:spMk id="28" creationId="{147F2B29-B632-4E36-A5BB-83F30E63A753}"/>
          </ac:spMkLst>
        </pc:spChg>
        <pc:graphicFrameChg chg="add del">
          <ac:chgData name="BEN KHALFALLAH Hela ItimAsrScoVdf" userId="d55be94f-4073-46ba-88ef-465599598fde" providerId="ADAL" clId="{0003EAAE-A2E7-4E97-8438-EAC016B1D8CB}" dt="2023-02-15T20:21:53.537" v="4363" actId="26606"/>
          <ac:graphicFrameMkLst>
            <pc:docMk/>
            <pc:sldMk cId="347404974" sldId="421"/>
            <ac:graphicFrameMk id="6" creationId="{CD1DF5B2-5856-130E-C7C7-15B14F799499}"/>
          </ac:graphicFrameMkLst>
        </pc:graphicFrameChg>
        <pc:graphicFrameChg chg="add mod modGraphic">
          <ac:chgData name="BEN KHALFALLAH Hela ItimAsrScoVdf" userId="d55be94f-4073-46ba-88ef-465599598fde" providerId="ADAL" clId="{0003EAAE-A2E7-4E97-8438-EAC016B1D8CB}" dt="2023-02-15T20:25:05.517" v="4374" actId="113"/>
          <ac:graphicFrameMkLst>
            <pc:docMk/>
            <pc:sldMk cId="347404974" sldId="421"/>
            <ac:graphicFrameMk id="15" creationId="{65A2680C-529A-6807-266B-6E240AEC133F}"/>
          </ac:graphicFrameMkLst>
        </pc:graphicFrameChg>
        <pc:picChg chg="add mod">
          <ac:chgData name="BEN KHALFALLAH Hela ItimAsrScoVdf" userId="d55be94f-4073-46ba-88ef-465599598fde" providerId="ADAL" clId="{0003EAAE-A2E7-4E97-8438-EAC016B1D8CB}" dt="2023-02-15T20:26:14.158" v="4380" actId="27349"/>
          <ac:picMkLst>
            <pc:docMk/>
            <pc:sldMk cId="347404974" sldId="421"/>
            <ac:picMk id="8" creationId="{6CEC0E2F-579D-4E2C-82C7-70BEE7D74A14}"/>
          </ac:picMkLst>
        </pc:picChg>
      </pc:sldChg>
      <pc:sldChg chg="new del">
        <pc:chgData name="BEN KHALFALLAH Hela ItimAsrScoVdf" userId="d55be94f-4073-46ba-88ef-465599598fde" providerId="ADAL" clId="{0003EAAE-A2E7-4E97-8438-EAC016B1D8CB}" dt="2023-02-15T20:14:56.400" v="4252" actId="680"/>
        <pc:sldMkLst>
          <pc:docMk/>
          <pc:sldMk cId="3616724838" sldId="421"/>
        </pc:sldMkLst>
      </pc:sldChg>
      <pc:sldChg chg="addSp delSp modSp add mod ord">
        <pc:chgData name="BEN KHALFALLAH Hela ItimAsrScoVdf" userId="d55be94f-4073-46ba-88ef-465599598fde" providerId="ADAL" clId="{0003EAAE-A2E7-4E97-8438-EAC016B1D8CB}" dt="2023-02-15T20:33:17.355" v="4404" actId="242"/>
        <pc:sldMkLst>
          <pc:docMk/>
          <pc:sldMk cId="949946131" sldId="422"/>
        </pc:sldMkLst>
        <pc:spChg chg="mod">
          <ac:chgData name="BEN KHALFALLAH Hela ItimAsrScoVdf" userId="d55be94f-4073-46ba-88ef-465599598fde" providerId="ADAL" clId="{0003EAAE-A2E7-4E97-8438-EAC016B1D8CB}" dt="2023-02-15T20:33:17.355" v="4404" actId="242"/>
          <ac:spMkLst>
            <pc:docMk/>
            <pc:sldMk cId="949946131" sldId="422"/>
            <ac:spMk id="2" creationId="{68B2BDC1-636A-404F-B8EF-909CBB6AB940}"/>
          </ac:spMkLst>
        </pc:spChg>
        <pc:spChg chg="del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89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90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91" creationId="{3F66312E-3958-4E3B-BEE0-B17BEA816F79}"/>
          </ac:spMkLst>
        </pc:spChg>
        <pc:spChg chg="del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92" creationId="{CE3A56F1-C682-4EA0-B9FF-6F6585760B00}"/>
          </ac:spMkLst>
        </pc:spChg>
        <pc:spChg chg="del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93" creationId="{F3F76ABD-D2F6-4661-9415-C4B91D8EA14C}"/>
          </ac:spMkLst>
        </pc:spChg>
        <pc:spChg chg="add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98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100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102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104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20:33:06.199" v="4403" actId="26606"/>
          <ac:spMkLst>
            <pc:docMk/>
            <pc:sldMk cId="949946131" sldId="422"/>
            <ac:spMk id="106" creationId="{F3F76ABD-D2F6-4661-9415-C4B91D8EA14C}"/>
          </ac:spMkLst>
        </pc:spChg>
      </pc:sldChg>
      <pc:sldChg chg="addSp delSp modSp new mod">
        <pc:chgData name="BEN KHALFALLAH Hela ItimAsrScoVdf" userId="d55be94f-4073-46ba-88ef-465599598fde" providerId="ADAL" clId="{0003EAAE-A2E7-4E97-8438-EAC016B1D8CB}" dt="2023-02-15T21:12:37.829" v="4723" actId="208"/>
        <pc:sldMkLst>
          <pc:docMk/>
          <pc:sldMk cId="3379440506" sldId="423"/>
        </pc:sldMkLst>
        <pc:spChg chg="mod">
          <ac:chgData name="BEN KHALFALLAH Hela ItimAsrScoVdf" userId="d55be94f-4073-46ba-88ef-465599598fde" providerId="ADAL" clId="{0003EAAE-A2E7-4E97-8438-EAC016B1D8CB}" dt="2023-02-15T20:34:09.999" v="4425"/>
          <ac:spMkLst>
            <pc:docMk/>
            <pc:sldMk cId="3379440506" sldId="423"/>
            <ac:spMk id="2" creationId="{DEF03C87-A50F-4EDB-8F4A-1B615E7A29ED}"/>
          </ac:spMkLst>
        </pc:spChg>
        <pc:spChg chg="del">
          <ac:chgData name="BEN KHALFALLAH Hela ItimAsrScoVdf" userId="d55be94f-4073-46ba-88ef-465599598fde" providerId="ADAL" clId="{0003EAAE-A2E7-4E97-8438-EAC016B1D8CB}" dt="2023-02-15T20:34:12.840" v="4426" actId="478"/>
          <ac:spMkLst>
            <pc:docMk/>
            <pc:sldMk cId="3379440506" sldId="423"/>
            <ac:spMk id="3" creationId="{09BDA6F0-FB23-40C0-B108-7EB64E4B246C}"/>
          </ac:spMkLst>
        </pc:spChg>
        <pc:spChg chg="add mod">
          <ac:chgData name="BEN KHALFALLAH Hela ItimAsrScoVdf" userId="d55be94f-4073-46ba-88ef-465599598fde" providerId="ADAL" clId="{0003EAAE-A2E7-4E97-8438-EAC016B1D8CB}" dt="2023-02-15T20:38:22.305" v="4494" actId="113"/>
          <ac:spMkLst>
            <pc:docMk/>
            <pc:sldMk cId="3379440506" sldId="423"/>
            <ac:spMk id="7" creationId="{C8ABFF8D-FA99-431A-ABDF-4390B6FA380A}"/>
          </ac:spMkLst>
        </pc:spChg>
        <pc:spChg chg="add mod">
          <ac:chgData name="BEN KHALFALLAH Hela ItimAsrScoVdf" userId="d55be94f-4073-46ba-88ef-465599598fde" providerId="ADAL" clId="{0003EAAE-A2E7-4E97-8438-EAC016B1D8CB}" dt="2023-02-15T20:38:27.092" v="4495" actId="1076"/>
          <ac:spMkLst>
            <pc:docMk/>
            <pc:sldMk cId="3379440506" sldId="423"/>
            <ac:spMk id="10" creationId="{05F79D59-D9CE-4BEC-AC5E-AD18D01F706B}"/>
          </ac:spMkLst>
        </pc:spChg>
        <pc:picChg chg="add del mod">
          <ac:chgData name="BEN KHALFALLAH Hela ItimAsrScoVdf" userId="d55be94f-4073-46ba-88ef-465599598fde" providerId="ADAL" clId="{0003EAAE-A2E7-4E97-8438-EAC016B1D8CB}" dt="2023-02-15T20:35:40.034" v="4431" actId="478"/>
          <ac:picMkLst>
            <pc:docMk/>
            <pc:sldMk cId="3379440506" sldId="423"/>
            <ac:picMk id="5" creationId="{63533447-C988-4F8F-A026-2A7506C5AA5F}"/>
          </ac:picMkLst>
        </pc:picChg>
        <pc:picChg chg="add mod">
          <ac:chgData name="BEN KHALFALLAH Hela ItimAsrScoVdf" userId="d55be94f-4073-46ba-88ef-465599598fde" providerId="ADAL" clId="{0003EAAE-A2E7-4E97-8438-EAC016B1D8CB}" dt="2023-02-15T20:36:43.410" v="4448" actId="1076"/>
          <ac:picMkLst>
            <pc:docMk/>
            <pc:sldMk cId="3379440506" sldId="423"/>
            <ac:picMk id="34818" creationId="{4FEF7C0E-44BA-4AD9-9010-EFF5CBF2D1A9}"/>
          </ac:picMkLst>
        </pc:picChg>
        <pc:picChg chg="add mod">
          <ac:chgData name="BEN KHALFALLAH Hela ItimAsrScoVdf" userId="d55be94f-4073-46ba-88ef-465599598fde" providerId="ADAL" clId="{0003EAAE-A2E7-4E97-8438-EAC016B1D8CB}" dt="2023-02-15T20:36:37.241" v="4446" actId="1076"/>
          <ac:picMkLst>
            <pc:docMk/>
            <pc:sldMk cId="3379440506" sldId="423"/>
            <ac:picMk id="34820" creationId="{B24FB7A3-24C6-4B92-B5E9-1714BF1C25DE}"/>
          </ac:picMkLst>
        </pc:picChg>
        <pc:cxnChg chg="add mod">
          <ac:chgData name="BEN KHALFALLAH Hela ItimAsrScoVdf" userId="d55be94f-4073-46ba-88ef-465599598fde" providerId="ADAL" clId="{0003EAAE-A2E7-4E97-8438-EAC016B1D8CB}" dt="2023-02-15T21:12:37.829" v="4723" actId="208"/>
          <ac:cxnSpMkLst>
            <pc:docMk/>
            <pc:sldMk cId="3379440506" sldId="423"/>
            <ac:cxnSpMk id="6" creationId="{F5D33642-0A8D-4DE4-9D6E-A258A71A417F}"/>
          </ac:cxnSpMkLst>
        </pc:cxnChg>
      </pc:sldChg>
      <pc:sldChg chg="addSp delSp modSp new add del mod setBg">
        <pc:chgData name="BEN KHALFALLAH Hela ItimAsrScoVdf" userId="d55be94f-4073-46ba-88ef-465599598fde" providerId="ADAL" clId="{0003EAAE-A2E7-4E97-8438-EAC016B1D8CB}" dt="2023-02-15T22:16:09.158" v="5056" actId="47"/>
        <pc:sldMkLst>
          <pc:docMk/>
          <pc:sldMk cId="3611126870" sldId="424"/>
        </pc:sldMkLst>
        <pc:spChg chg="mod">
          <ac:chgData name="BEN KHALFALLAH Hela ItimAsrScoVdf" userId="d55be94f-4073-46ba-88ef-465599598fde" providerId="ADAL" clId="{0003EAAE-A2E7-4E97-8438-EAC016B1D8CB}" dt="2023-02-15T20:44:08.241" v="4581" actId="1076"/>
          <ac:spMkLst>
            <pc:docMk/>
            <pc:sldMk cId="3611126870" sldId="424"/>
            <ac:spMk id="2" creationId="{CDFA347F-9A97-4613-B32B-48B2336F44FF}"/>
          </ac:spMkLst>
        </pc:spChg>
        <pc:spChg chg="add del mod">
          <ac:chgData name="BEN KHALFALLAH Hela ItimAsrScoVdf" userId="d55be94f-4073-46ba-88ef-465599598fde" providerId="ADAL" clId="{0003EAAE-A2E7-4E97-8438-EAC016B1D8CB}" dt="2023-02-15T20:43:58.410" v="4579" actId="26606"/>
          <ac:spMkLst>
            <pc:docMk/>
            <pc:sldMk cId="3611126870" sldId="424"/>
            <ac:spMk id="3" creationId="{F53D8A6E-21FB-4F5C-B049-88F7CC6D8F2F}"/>
          </ac:spMkLst>
        </pc:spChg>
        <pc:graphicFrameChg chg="add del">
          <ac:chgData name="BEN KHALFALLAH Hela ItimAsrScoVdf" userId="d55be94f-4073-46ba-88ef-465599598fde" providerId="ADAL" clId="{0003EAAE-A2E7-4E97-8438-EAC016B1D8CB}" dt="2023-02-15T20:43:48.110" v="4571" actId="26606"/>
          <ac:graphicFrameMkLst>
            <pc:docMk/>
            <pc:sldMk cId="3611126870" sldId="424"/>
            <ac:graphicFrameMk id="5" creationId="{6CE342B9-4F6C-DD41-164A-EE2795D8F06A}"/>
          </ac:graphicFrameMkLst>
        </pc:graphicFrameChg>
        <pc:graphicFrameChg chg="add">
          <ac:chgData name="BEN KHALFALLAH Hela ItimAsrScoVdf" userId="d55be94f-4073-46ba-88ef-465599598fde" providerId="ADAL" clId="{0003EAAE-A2E7-4E97-8438-EAC016B1D8CB}" dt="2023-02-15T20:43:58.410" v="4579" actId="26606"/>
          <ac:graphicFrameMkLst>
            <pc:docMk/>
            <pc:sldMk cId="3611126870" sldId="424"/>
            <ac:graphicFrameMk id="6" creationId="{0576F895-346E-60C1-6ED9-1571E4BD6F5A}"/>
          </ac:graphicFrameMkLst>
        </pc:graphicFrameChg>
      </pc:sldChg>
      <pc:sldChg chg="addSp delSp modSp new mod setBg">
        <pc:chgData name="BEN KHALFALLAH Hela ItimAsrScoVdf" userId="d55be94f-4073-46ba-88ef-465599598fde" providerId="ADAL" clId="{0003EAAE-A2E7-4E97-8438-EAC016B1D8CB}" dt="2023-02-15T20:58:05.990" v="4640" actId="1076"/>
        <pc:sldMkLst>
          <pc:docMk/>
          <pc:sldMk cId="1184310546" sldId="425"/>
        </pc:sldMkLst>
        <pc:spChg chg="mod">
          <ac:chgData name="BEN KHALFALLAH Hela ItimAsrScoVdf" userId="d55be94f-4073-46ba-88ef-465599598fde" providerId="ADAL" clId="{0003EAAE-A2E7-4E97-8438-EAC016B1D8CB}" dt="2023-02-15T20:55:11.446" v="4599" actId="26606"/>
          <ac:spMkLst>
            <pc:docMk/>
            <pc:sldMk cId="1184310546" sldId="425"/>
            <ac:spMk id="2" creationId="{25E17625-2EA9-4CDE-B790-C303DD56E976}"/>
          </ac:spMkLst>
        </pc:spChg>
        <pc:spChg chg="add del mod">
          <ac:chgData name="BEN KHALFALLAH Hela ItimAsrScoVdf" userId="d55be94f-4073-46ba-88ef-465599598fde" providerId="ADAL" clId="{0003EAAE-A2E7-4E97-8438-EAC016B1D8CB}" dt="2023-02-15T20:56:09.295" v="4612" actId="478"/>
          <ac:spMkLst>
            <pc:docMk/>
            <pc:sldMk cId="1184310546" sldId="425"/>
            <ac:spMk id="4" creationId="{A29C15A6-154A-49B5-90CB-C3413E5F950A}"/>
          </ac:spMkLst>
        </pc:spChg>
        <pc:spChg chg="add mod">
          <ac:chgData name="BEN KHALFALLAH Hela ItimAsrScoVdf" userId="d55be94f-4073-46ba-88ef-465599598fde" providerId="ADAL" clId="{0003EAAE-A2E7-4E97-8438-EAC016B1D8CB}" dt="2023-02-15T20:55:48.171" v="4605" actId="113"/>
          <ac:spMkLst>
            <pc:docMk/>
            <pc:sldMk cId="1184310546" sldId="425"/>
            <ac:spMk id="5" creationId="{DD64758B-A7DC-4651-919C-D0502095434E}"/>
          </ac:spMkLst>
        </pc:spChg>
        <pc:spChg chg="add mod">
          <ac:chgData name="BEN KHALFALLAH Hela ItimAsrScoVdf" userId="d55be94f-4073-46ba-88ef-465599598fde" providerId="ADAL" clId="{0003EAAE-A2E7-4E97-8438-EAC016B1D8CB}" dt="2023-02-15T20:57:21.025" v="4636" actId="208"/>
          <ac:spMkLst>
            <pc:docMk/>
            <pc:sldMk cId="1184310546" sldId="425"/>
            <ac:spMk id="6" creationId="{EDFF96BF-F234-49E1-BCD7-68DE699DE1CC}"/>
          </ac:spMkLst>
        </pc:spChg>
        <pc:spChg chg="add mod">
          <ac:chgData name="BEN KHALFALLAH Hela ItimAsrScoVdf" userId="d55be94f-4073-46ba-88ef-465599598fde" providerId="ADAL" clId="{0003EAAE-A2E7-4E97-8438-EAC016B1D8CB}" dt="2023-02-15T20:57:21.025" v="4636" actId="208"/>
          <ac:spMkLst>
            <pc:docMk/>
            <pc:sldMk cId="1184310546" sldId="425"/>
            <ac:spMk id="10" creationId="{52BC81E5-3830-4EAC-A9D3-6EAA396882E9}"/>
          </ac:spMkLst>
        </pc:spChg>
        <pc:spChg chg="add mod">
          <ac:chgData name="BEN KHALFALLAH Hela ItimAsrScoVdf" userId="d55be94f-4073-46ba-88ef-465599598fde" providerId="ADAL" clId="{0003EAAE-A2E7-4E97-8438-EAC016B1D8CB}" dt="2023-02-15T20:57:21.025" v="4636" actId="208"/>
          <ac:spMkLst>
            <pc:docMk/>
            <pc:sldMk cId="1184310546" sldId="425"/>
            <ac:spMk id="12" creationId="{4889B61D-9A6F-475E-877F-A0C060502F14}"/>
          </ac:spMkLst>
        </pc:spChg>
        <pc:spChg chg="add del">
          <ac:chgData name="BEN KHALFALLAH Hela ItimAsrScoVdf" userId="d55be94f-4073-46ba-88ef-465599598fde" providerId="ADAL" clId="{0003EAAE-A2E7-4E97-8438-EAC016B1D8CB}" dt="2023-02-15T20:57:47.313" v="4638" actId="478"/>
          <ac:spMkLst>
            <pc:docMk/>
            <pc:sldMk cId="1184310546" sldId="425"/>
            <ac:spMk id="14" creationId="{6E353AA0-2D87-4DD2-B2AD-F8E453693195}"/>
          </ac:spMkLst>
        </pc:spChg>
        <pc:spChg chg="add mod">
          <ac:chgData name="BEN KHALFALLAH Hela ItimAsrScoVdf" userId="d55be94f-4073-46ba-88ef-465599598fde" providerId="ADAL" clId="{0003EAAE-A2E7-4E97-8438-EAC016B1D8CB}" dt="2023-02-15T20:58:05.990" v="4640" actId="1076"/>
          <ac:spMkLst>
            <pc:docMk/>
            <pc:sldMk cId="1184310546" sldId="425"/>
            <ac:spMk id="15" creationId="{1312F2FC-D6A5-49A4-9558-0C03E1A1CBBE}"/>
          </ac:spMkLst>
        </pc:spChg>
        <pc:spChg chg="add">
          <ac:chgData name="BEN KHALFALLAH Hela ItimAsrScoVdf" userId="d55be94f-4073-46ba-88ef-465599598fde" providerId="ADAL" clId="{0003EAAE-A2E7-4E97-8438-EAC016B1D8CB}" dt="2023-02-15T20:55:11.446" v="4599" actId="26606"/>
          <ac:spMkLst>
            <pc:docMk/>
            <pc:sldMk cId="1184310546" sldId="425"/>
            <ac:spMk id="35847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5T20:55:11.446" v="4599" actId="26606"/>
          <ac:spMkLst>
            <pc:docMk/>
            <pc:sldMk cId="1184310546" sldId="425"/>
            <ac:spMk id="35849" creationId="{5030595D-127E-4DC3-8E40-9374B113DF87}"/>
          </ac:spMkLst>
        </pc:spChg>
        <pc:picChg chg="add mod">
          <ac:chgData name="BEN KHALFALLAH Hela ItimAsrScoVdf" userId="d55be94f-4073-46ba-88ef-465599598fde" providerId="ADAL" clId="{0003EAAE-A2E7-4E97-8438-EAC016B1D8CB}" dt="2023-02-15T20:56:46.981" v="4624" actId="571"/>
          <ac:picMkLst>
            <pc:docMk/>
            <pc:sldMk cId="1184310546" sldId="425"/>
            <ac:picMk id="11" creationId="{479793DB-E36A-476C-B10E-A807C20ED169}"/>
          </ac:picMkLst>
        </pc:picChg>
        <pc:picChg chg="add mod ord">
          <ac:chgData name="BEN KHALFALLAH Hela ItimAsrScoVdf" userId="d55be94f-4073-46ba-88ef-465599598fde" providerId="ADAL" clId="{0003EAAE-A2E7-4E97-8438-EAC016B1D8CB}" dt="2023-02-15T20:55:29.535" v="4601" actId="1076"/>
          <ac:picMkLst>
            <pc:docMk/>
            <pc:sldMk cId="1184310546" sldId="425"/>
            <ac:picMk id="35842" creationId="{B22127D6-E4B0-41AE-8C81-584C07E20D3E}"/>
          </ac:picMkLst>
        </pc:picChg>
      </pc:sldChg>
      <pc:sldChg chg="addSp modSp new del mod">
        <pc:chgData name="BEN KHALFALLAH Hela ItimAsrScoVdf" userId="d55be94f-4073-46ba-88ef-465599598fde" providerId="ADAL" clId="{0003EAAE-A2E7-4E97-8438-EAC016B1D8CB}" dt="2023-02-15T21:04:17.718" v="4678" actId="47"/>
        <pc:sldMkLst>
          <pc:docMk/>
          <pc:sldMk cId="1794736015" sldId="426"/>
        </pc:sldMkLst>
        <pc:spChg chg="mod">
          <ac:chgData name="BEN KHALFALLAH Hela ItimAsrScoVdf" userId="d55be94f-4073-46ba-88ef-465599598fde" providerId="ADAL" clId="{0003EAAE-A2E7-4E97-8438-EAC016B1D8CB}" dt="2023-02-15T21:01:53.547" v="4676" actId="790"/>
          <ac:spMkLst>
            <pc:docMk/>
            <pc:sldMk cId="1794736015" sldId="426"/>
            <ac:spMk id="2" creationId="{EFECAE22-0247-41B3-B586-25747A866385}"/>
          </ac:spMkLst>
        </pc:spChg>
        <pc:picChg chg="add">
          <ac:chgData name="BEN KHALFALLAH Hela ItimAsrScoVdf" userId="d55be94f-4073-46ba-88ef-465599598fde" providerId="ADAL" clId="{0003EAAE-A2E7-4E97-8438-EAC016B1D8CB}" dt="2023-02-15T21:01:58.458" v="4677"/>
          <ac:picMkLst>
            <pc:docMk/>
            <pc:sldMk cId="1794736015" sldId="426"/>
            <ac:picMk id="36866" creationId="{DE0DE45D-3A1D-4F45-A99B-659737DA2733}"/>
          </ac:picMkLst>
        </pc:picChg>
      </pc:sldChg>
      <pc:sldChg chg="addSp modSp new mod setBg">
        <pc:chgData name="BEN KHALFALLAH Hela ItimAsrScoVdf" userId="d55be94f-4073-46ba-88ef-465599598fde" providerId="ADAL" clId="{0003EAAE-A2E7-4E97-8438-EAC016B1D8CB}" dt="2023-02-15T21:30:17.715" v="5011" actId="27636"/>
        <pc:sldMkLst>
          <pc:docMk/>
          <pc:sldMk cId="1995995782" sldId="426"/>
        </pc:sldMkLst>
        <pc:spChg chg="mod">
          <ac:chgData name="BEN KHALFALLAH Hela ItimAsrScoVdf" userId="d55be94f-4073-46ba-88ef-465599598fde" providerId="ADAL" clId="{0003EAAE-A2E7-4E97-8438-EAC016B1D8CB}" dt="2023-02-15T21:29:17.615" v="4991" actId="20577"/>
          <ac:spMkLst>
            <pc:docMk/>
            <pc:sldMk cId="1995995782" sldId="426"/>
            <ac:spMk id="2" creationId="{100DA8C1-86AC-4B0A-9915-6D8AFD8778AF}"/>
          </ac:spMkLst>
        </pc:spChg>
        <pc:spChg chg="add mod">
          <ac:chgData name="BEN KHALFALLAH Hela ItimAsrScoVdf" userId="d55be94f-4073-46ba-88ef-465599598fde" providerId="ADAL" clId="{0003EAAE-A2E7-4E97-8438-EAC016B1D8CB}" dt="2023-02-15T21:30:17.715" v="5011" actId="27636"/>
          <ac:spMkLst>
            <pc:docMk/>
            <pc:sldMk cId="1995995782" sldId="426"/>
            <ac:spMk id="4" creationId="{FF444838-20BA-4367-8E69-70E108FA53AF}"/>
          </ac:spMkLst>
        </pc:spChg>
        <pc:spChg chg="add mod">
          <ac:chgData name="BEN KHALFALLAH Hela ItimAsrScoVdf" userId="d55be94f-4073-46ba-88ef-465599598fde" providerId="ADAL" clId="{0003EAAE-A2E7-4E97-8438-EAC016B1D8CB}" dt="2023-02-15T21:18:35.798" v="4760"/>
          <ac:spMkLst>
            <pc:docMk/>
            <pc:sldMk cId="1995995782" sldId="426"/>
            <ac:spMk id="10" creationId="{A599D544-39DB-4FA8-B0CB-E3D17433E216}"/>
          </ac:spMkLst>
        </pc:spChg>
        <pc:spChg chg="add">
          <ac:chgData name="BEN KHALFALLAH Hela ItimAsrScoVdf" userId="d55be94f-4073-46ba-88ef-465599598fde" providerId="ADAL" clId="{0003EAAE-A2E7-4E97-8438-EAC016B1D8CB}" dt="2023-02-15T21:16:21.065" v="4740" actId="26606"/>
          <ac:spMkLst>
            <pc:docMk/>
            <pc:sldMk cId="1995995782" sldId="426"/>
            <ac:spMk id="37897" creationId="{CA71505E-6D83-4D7B-B88A-7D7C2DB42FC2}"/>
          </ac:spMkLst>
        </pc:spChg>
        <pc:spChg chg="add">
          <ac:chgData name="BEN KHALFALLAH Hela ItimAsrScoVdf" userId="d55be94f-4073-46ba-88ef-465599598fde" providerId="ADAL" clId="{0003EAAE-A2E7-4E97-8438-EAC016B1D8CB}" dt="2023-02-15T21:16:21.065" v="4740" actId="26606"/>
          <ac:spMkLst>
            <pc:docMk/>
            <pc:sldMk cId="1995995782" sldId="426"/>
            <ac:spMk id="37899" creationId="{82174A2F-5CC0-47EE-BFEA-6199C2BD7C2C}"/>
          </ac:spMkLst>
        </pc:spChg>
        <pc:picChg chg="add mod ord">
          <ac:chgData name="BEN KHALFALLAH Hela ItimAsrScoVdf" userId="d55be94f-4073-46ba-88ef-465599598fde" providerId="ADAL" clId="{0003EAAE-A2E7-4E97-8438-EAC016B1D8CB}" dt="2023-02-15T21:18:26.464" v="4759" actId="1076"/>
          <ac:picMkLst>
            <pc:docMk/>
            <pc:sldMk cId="1995995782" sldId="426"/>
            <ac:picMk id="37890" creationId="{757494EE-84AB-49AA-AFBD-6C728DBC6D7A}"/>
          </ac:picMkLst>
        </pc:picChg>
        <pc:picChg chg="add mod">
          <ac:chgData name="BEN KHALFALLAH Hela ItimAsrScoVdf" userId="d55be94f-4073-46ba-88ef-465599598fde" providerId="ADAL" clId="{0003EAAE-A2E7-4E97-8438-EAC016B1D8CB}" dt="2023-02-15T21:18:26.464" v="4759" actId="1076"/>
          <ac:picMkLst>
            <pc:docMk/>
            <pc:sldMk cId="1995995782" sldId="426"/>
            <ac:picMk id="37892" creationId="{9C36DF73-930F-4182-9610-614D5AA023DF}"/>
          </ac:picMkLst>
        </pc:picChg>
        <pc:picChg chg="add mod">
          <ac:chgData name="BEN KHALFALLAH Hela ItimAsrScoVdf" userId="d55be94f-4073-46ba-88ef-465599598fde" providerId="ADAL" clId="{0003EAAE-A2E7-4E97-8438-EAC016B1D8CB}" dt="2023-02-15T21:18:26.464" v="4759" actId="1076"/>
          <ac:picMkLst>
            <pc:docMk/>
            <pc:sldMk cId="1995995782" sldId="426"/>
            <ac:picMk id="37894" creationId="{D335937C-FC59-4E3F-8A03-FB2C120FCCFE}"/>
          </ac:picMkLst>
        </pc:picChg>
        <pc:picChg chg="add mod">
          <ac:chgData name="BEN KHALFALLAH Hela ItimAsrScoVdf" userId="d55be94f-4073-46ba-88ef-465599598fde" providerId="ADAL" clId="{0003EAAE-A2E7-4E97-8438-EAC016B1D8CB}" dt="2023-02-15T21:18:26.464" v="4759" actId="1076"/>
          <ac:picMkLst>
            <pc:docMk/>
            <pc:sldMk cId="1995995782" sldId="426"/>
            <ac:picMk id="37896" creationId="{D39823D3-A0F9-45EF-B3C2-4D5E266ED073}"/>
          </ac:picMkLst>
        </pc:picChg>
      </pc:sldChg>
      <pc:sldChg chg="addSp delSp modSp add mod setBg">
        <pc:chgData name="BEN KHALFALLAH Hela ItimAsrScoVdf" userId="d55be94f-4073-46ba-88ef-465599598fde" providerId="ADAL" clId="{0003EAAE-A2E7-4E97-8438-EAC016B1D8CB}" dt="2023-02-15T21:28:17.293" v="4941" actId="12789"/>
        <pc:sldMkLst>
          <pc:docMk/>
          <pc:sldMk cId="68579854" sldId="427"/>
        </pc:sldMkLst>
        <pc:spChg chg="mod">
          <ac:chgData name="BEN KHALFALLAH Hela ItimAsrScoVdf" userId="d55be94f-4073-46ba-88ef-465599598fde" providerId="ADAL" clId="{0003EAAE-A2E7-4E97-8438-EAC016B1D8CB}" dt="2023-02-15T21:22:11.084" v="4820" actId="26606"/>
          <ac:spMkLst>
            <pc:docMk/>
            <pc:sldMk cId="68579854" sldId="427"/>
            <ac:spMk id="2" creationId="{100DA8C1-86AC-4B0A-9915-6D8AFD8778AF}"/>
          </ac:spMkLst>
        </pc:spChg>
        <pc:spChg chg="add del mod">
          <ac:chgData name="BEN KHALFALLAH Hela ItimAsrScoVdf" userId="d55be94f-4073-46ba-88ef-465599598fde" providerId="ADAL" clId="{0003EAAE-A2E7-4E97-8438-EAC016B1D8CB}" dt="2023-02-15T21:22:03.411" v="4817" actId="21"/>
          <ac:spMkLst>
            <pc:docMk/>
            <pc:sldMk cId="68579854" sldId="427"/>
            <ac:spMk id="5" creationId="{8A827131-EA79-428F-8FF1-5FB05F7E5187}"/>
          </ac:spMkLst>
        </pc:spChg>
        <pc:spChg chg="add mod ord">
          <ac:chgData name="BEN KHALFALLAH Hela ItimAsrScoVdf" userId="d55be94f-4073-46ba-88ef-465599598fde" providerId="ADAL" clId="{0003EAAE-A2E7-4E97-8438-EAC016B1D8CB}" dt="2023-02-15T21:27:42.149" v="4935"/>
          <ac:spMkLst>
            <pc:docMk/>
            <pc:sldMk cId="68579854" sldId="427"/>
            <ac:spMk id="7" creationId="{8F73B9D7-0D5A-4E08-877B-A2415A47D664}"/>
          </ac:spMkLst>
        </pc:spChg>
        <pc:spChg chg="add mod">
          <ac:chgData name="BEN KHALFALLAH Hela ItimAsrScoVdf" userId="d55be94f-4073-46ba-88ef-465599598fde" providerId="ADAL" clId="{0003EAAE-A2E7-4E97-8438-EAC016B1D8CB}" dt="2023-02-15T21:22:20.754" v="4822"/>
          <ac:spMkLst>
            <pc:docMk/>
            <pc:sldMk cId="68579854" sldId="427"/>
            <ac:spMk id="18" creationId="{70B2E9F5-7023-4BD6-A653-DAF25121CDB2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21" creationId="{CA71505E-6D83-4D7B-B88A-7D7C2DB42FC2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23" creationId="{82174A2F-5CC0-47EE-BFEA-6199C2BD7C2C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25" creationId="{7C615D28-8D37-47CB-9D5B-9ACFDA308974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27" creationId="{41FDC264-1201-436C-919B-101837D60759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29" creationId="{D6B215F4-747D-4CC6-A400-179A94AB89D8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31" creationId="{C336FE1A-0BAD-4B17-A0E2-47F328026E05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33" creationId="{5D3DD866-9865-42E4-989A-17A2755F2266}"/>
          </ac:spMkLst>
        </pc:spChg>
        <pc:spChg chg="add del">
          <ac:chgData name="BEN KHALFALLAH Hela ItimAsrScoVdf" userId="d55be94f-4073-46ba-88ef-465599598fde" providerId="ADAL" clId="{0003EAAE-A2E7-4E97-8438-EAC016B1D8CB}" dt="2023-02-15T21:22:11.078" v="4819" actId="26606"/>
          <ac:spMkLst>
            <pc:docMk/>
            <pc:sldMk cId="68579854" sldId="427"/>
            <ac:spMk id="38935" creationId="{9E2E6A6E-803E-4838-AD5C-113793CC2067}"/>
          </ac:spMkLst>
        </pc:spChg>
        <pc:spChg chg="add">
          <ac:chgData name="BEN KHALFALLAH Hela ItimAsrScoVdf" userId="d55be94f-4073-46ba-88ef-465599598fde" providerId="ADAL" clId="{0003EAAE-A2E7-4E97-8438-EAC016B1D8CB}" dt="2023-02-15T21:22:11.084" v="4820" actId="26606"/>
          <ac:spMkLst>
            <pc:docMk/>
            <pc:sldMk cId="68579854" sldId="427"/>
            <ac:spMk id="38937" creationId="{CA71505E-6D83-4D7B-B88A-7D7C2DB42FC2}"/>
          </ac:spMkLst>
        </pc:spChg>
        <pc:spChg chg="add">
          <ac:chgData name="BEN KHALFALLAH Hela ItimAsrScoVdf" userId="d55be94f-4073-46ba-88ef-465599598fde" providerId="ADAL" clId="{0003EAAE-A2E7-4E97-8438-EAC016B1D8CB}" dt="2023-02-15T21:22:11.084" v="4820" actId="26606"/>
          <ac:spMkLst>
            <pc:docMk/>
            <pc:sldMk cId="68579854" sldId="427"/>
            <ac:spMk id="38938" creationId="{82174A2F-5CC0-47EE-BFEA-6199C2BD7C2C}"/>
          </ac:spMkLst>
        </pc:spChg>
        <pc:picChg chg="add mod ord">
          <ac:chgData name="BEN KHALFALLAH Hela ItimAsrScoVdf" userId="d55be94f-4073-46ba-88ef-465599598fde" providerId="ADAL" clId="{0003EAAE-A2E7-4E97-8438-EAC016B1D8CB}" dt="2023-02-15T21:28:05.450" v="4939" actId="1076"/>
          <ac:picMkLst>
            <pc:docMk/>
            <pc:sldMk cId="68579854" sldId="427"/>
            <ac:picMk id="38914" creationId="{F9F5031D-B24E-41B2-88C9-A1AAAC0F772C}"/>
          </ac:picMkLst>
        </pc:picChg>
        <pc:picChg chg="add mod ord">
          <ac:chgData name="BEN KHALFALLAH Hela ItimAsrScoVdf" userId="d55be94f-4073-46ba-88ef-465599598fde" providerId="ADAL" clId="{0003EAAE-A2E7-4E97-8438-EAC016B1D8CB}" dt="2023-02-15T21:28:05.450" v="4939" actId="1076"/>
          <ac:picMkLst>
            <pc:docMk/>
            <pc:sldMk cId="68579854" sldId="427"/>
            <ac:picMk id="38916" creationId="{F4C8374C-A5BE-460A-9A72-31444A7AAF5F}"/>
          </ac:picMkLst>
        </pc:picChg>
        <pc:picChg chg="add del">
          <ac:chgData name="BEN KHALFALLAH Hela ItimAsrScoVdf" userId="d55be94f-4073-46ba-88ef-465599598fde" providerId="ADAL" clId="{0003EAAE-A2E7-4E97-8438-EAC016B1D8CB}" dt="2023-02-15T21:21:57.428" v="4815"/>
          <ac:picMkLst>
            <pc:docMk/>
            <pc:sldMk cId="68579854" sldId="427"/>
            <ac:picMk id="38918" creationId="{410C9609-9A87-4CF7-BC4B-2E04C38253D6}"/>
          </ac:picMkLst>
        </pc:picChg>
        <pc:picChg chg="add mod">
          <ac:chgData name="BEN KHALFALLAH Hela ItimAsrScoVdf" userId="d55be94f-4073-46ba-88ef-465599598fde" providerId="ADAL" clId="{0003EAAE-A2E7-4E97-8438-EAC016B1D8CB}" dt="2023-02-15T21:28:17.293" v="4941" actId="12789"/>
          <ac:picMkLst>
            <pc:docMk/>
            <pc:sldMk cId="68579854" sldId="427"/>
            <ac:picMk id="38920" creationId="{FFA371A6-02D6-40EA-A451-6FBED3BC7573}"/>
          </ac:picMkLst>
        </pc:picChg>
        <pc:picChg chg="add mod">
          <ac:chgData name="BEN KHALFALLAH Hela ItimAsrScoVdf" userId="d55be94f-4073-46ba-88ef-465599598fde" providerId="ADAL" clId="{0003EAAE-A2E7-4E97-8438-EAC016B1D8CB}" dt="2023-02-15T21:28:17.293" v="4941" actId="12789"/>
          <ac:picMkLst>
            <pc:docMk/>
            <pc:sldMk cId="68579854" sldId="427"/>
            <ac:picMk id="38922" creationId="{0DC5ED57-C708-4952-86E7-FC989DAD770D}"/>
          </ac:picMkLst>
        </pc:picChg>
      </pc:sldChg>
      <pc:sldChg chg="addSp modSp new mod">
        <pc:chgData name="BEN KHALFALLAH Hela ItimAsrScoVdf" userId="d55be94f-4073-46ba-88ef-465599598fde" providerId="ADAL" clId="{0003EAAE-A2E7-4E97-8438-EAC016B1D8CB}" dt="2023-02-15T21:32:27.652" v="5053" actId="1036"/>
        <pc:sldMkLst>
          <pc:docMk/>
          <pc:sldMk cId="894056755" sldId="428"/>
        </pc:sldMkLst>
        <pc:spChg chg="mod">
          <ac:chgData name="BEN KHALFALLAH Hela ItimAsrScoVdf" userId="d55be94f-4073-46ba-88ef-465599598fde" providerId="ADAL" clId="{0003EAAE-A2E7-4E97-8438-EAC016B1D8CB}" dt="2023-02-15T21:31:34.693" v="5039" actId="790"/>
          <ac:spMkLst>
            <pc:docMk/>
            <pc:sldMk cId="894056755" sldId="428"/>
            <ac:spMk id="2" creationId="{DF4E2C29-97D5-4510-A650-CD530A6E38F4}"/>
          </ac:spMkLst>
        </pc:spChg>
        <pc:spChg chg="add mod">
          <ac:chgData name="BEN KHALFALLAH Hela ItimAsrScoVdf" userId="d55be94f-4073-46ba-88ef-465599598fde" providerId="ADAL" clId="{0003EAAE-A2E7-4E97-8438-EAC016B1D8CB}" dt="2023-02-15T21:32:12.231" v="5045" actId="1582"/>
          <ac:spMkLst>
            <pc:docMk/>
            <pc:sldMk cId="894056755" sldId="428"/>
            <ac:spMk id="5" creationId="{C96911E9-C116-4065-9150-C61BB0A4297F}"/>
          </ac:spMkLst>
        </pc:spChg>
        <pc:spChg chg="add mod">
          <ac:chgData name="BEN KHALFALLAH Hela ItimAsrScoVdf" userId="d55be94f-4073-46ba-88ef-465599598fde" providerId="ADAL" clId="{0003EAAE-A2E7-4E97-8438-EAC016B1D8CB}" dt="2023-02-15T21:32:27.652" v="5053" actId="1036"/>
          <ac:spMkLst>
            <pc:docMk/>
            <pc:sldMk cId="894056755" sldId="428"/>
            <ac:spMk id="6" creationId="{E32C3594-3597-4ED9-A11C-DB8C4E71B1ED}"/>
          </ac:spMkLst>
        </pc:spChg>
        <pc:picChg chg="add mod">
          <ac:chgData name="BEN KHALFALLAH Hela ItimAsrScoVdf" userId="d55be94f-4073-46ba-88ef-465599598fde" providerId="ADAL" clId="{0003EAAE-A2E7-4E97-8438-EAC016B1D8CB}" dt="2023-02-15T21:31:28.989" v="5038" actId="1076"/>
          <ac:picMkLst>
            <pc:docMk/>
            <pc:sldMk cId="894056755" sldId="428"/>
            <ac:picMk id="4" creationId="{E9BFBC39-3ED5-449E-ACED-2D8D4C0BFCF1}"/>
          </ac:picMkLst>
        </pc:picChg>
      </pc:sldChg>
      <pc:sldChg chg="modSp add del mod ord">
        <pc:chgData name="BEN KHALFALLAH Hela ItimAsrScoVdf" userId="d55be94f-4073-46ba-88ef-465599598fde" providerId="ADAL" clId="{0003EAAE-A2E7-4E97-8438-EAC016B1D8CB}" dt="2023-02-15T21:31:05.762" v="5012" actId="47"/>
        <pc:sldMkLst>
          <pc:docMk/>
          <pc:sldMk cId="3423906303" sldId="428"/>
        </pc:sldMkLst>
        <pc:spChg chg="mod">
          <ac:chgData name="BEN KHALFALLAH Hela ItimAsrScoVdf" userId="d55be94f-4073-46ba-88ef-465599598fde" providerId="ADAL" clId="{0003EAAE-A2E7-4E97-8438-EAC016B1D8CB}" dt="2023-02-15T21:29:47.895" v="5000" actId="20577"/>
          <ac:spMkLst>
            <pc:docMk/>
            <pc:sldMk cId="3423906303" sldId="428"/>
            <ac:spMk id="2" creationId="{100DA8C1-86AC-4B0A-9915-6D8AFD8778AF}"/>
          </ac:spMkLst>
        </pc:spChg>
      </pc:sldChg>
      <pc:sldChg chg="addSp delSp modSp new del mod">
        <pc:chgData name="BEN KHALFALLAH Hela ItimAsrScoVdf" userId="d55be94f-4073-46ba-88ef-465599598fde" providerId="ADAL" clId="{0003EAAE-A2E7-4E97-8438-EAC016B1D8CB}" dt="2023-02-15T22:31:36.296" v="5104" actId="47"/>
        <pc:sldMkLst>
          <pc:docMk/>
          <pc:sldMk cId="554231282" sldId="429"/>
        </pc:sldMkLst>
        <pc:spChg chg="mod">
          <ac:chgData name="BEN KHALFALLAH Hela ItimAsrScoVdf" userId="d55be94f-4073-46ba-88ef-465599598fde" providerId="ADAL" clId="{0003EAAE-A2E7-4E97-8438-EAC016B1D8CB}" dt="2023-02-15T22:17:01.985" v="5086" actId="790"/>
          <ac:spMkLst>
            <pc:docMk/>
            <pc:sldMk cId="554231282" sldId="429"/>
            <ac:spMk id="2" creationId="{F9456BB1-7A04-40B2-8460-C751C51A5209}"/>
          </ac:spMkLst>
        </pc:spChg>
        <pc:picChg chg="add del mod">
          <ac:chgData name="BEN KHALFALLAH Hela ItimAsrScoVdf" userId="d55be94f-4073-46ba-88ef-465599598fde" providerId="ADAL" clId="{0003EAAE-A2E7-4E97-8438-EAC016B1D8CB}" dt="2023-02-15T22:19:19.790" v="5090" actId="478"/>
          <ac:picMkLst>
            <pc:docMk/>
            <pc:sldMk cId="554231282" sldId="429"/>
            <ac:picMk id="39938" creationId="{51BF7CB3-87C8-4F52-B3C9-F0D2AE202811}"/>
          </ac:picMkLst>
        </pc:picChg>
        <pc:picChg chg="add del mod">
          <ac:chgData name="BEN KHALFALLAH Hela ItimAsrScoVdf" userId="d55be94f-4073-46ba-88ef-465599598fde" providerId="ADAL" clId="{0003EAAE-A2E7-4E97-8438-EAC016B1D8CB}" dt="2023-02-15T22:21:12.465" v="5098" actId="478"/>
          <ac:picMkLst>
            <pc:docMk/>
            <pc:sldMk cId="554231282" sldId="429"/>
            <ac:picMk id="39940" creationId="{D7F9711C-1100-40D7-A391-0287B13F28E6}"/>
          </ac:picMkLst>
        </pc:picChg>
      </pc:sldChg>
      <pc:sldChg chg="modSp add mod ord">
        <pc:chgData name="BEN KHALFALLAH Hela ItimAsrScoVdf" userId="d55be94f-4073-46ba-88ef-465599598fde" providerId="ADAL" clId="{0003EAAE-A2E7-4E97-8438-EAC016B1D8CB}" dt="2023-02-15T22:31:32.843" v="5103" actId="20577"/>
        <pc:sldMkLst>
          <pc:docMk/>
          <pc:sldMk cId="3504684945" sldId="430"/>
        </pc:sldMkLst>
        <pc:spChg chg="mod">
          <ac:chgData name="BEN KHALFALLAH Hela ItimAsrScoVdf" userId="d55be94f-4073-46ba-88ef-465599598fde" providerId="ADAL" clId="{0003EAAE-A2E7-4E97-8438-EAC016B1D8CB}" dt="2023-02-15T22:31:32.843" v="5103" actId="20577"/>
          <ac:spMkLst>
            <pc:docMk/>
            <pc:sldMk cId="3504684945" sldId="430"/>
            <ac:spMk id="2" creationId="{68B2BDC1-636A-404F-B8EF-909CBB6AB940}"/>
          </ac:spMkLst>
        </pc:spChg>
      </pc:sldChg>
      <pc:sldChg chg="addSp delSp modSp new del mod">
        <pc:chgData name="BEN KHALFALLAH Hela ItimAsrScoVdf" userId="d55be94f-4073-46ba-88ef-465599598fde" providerId="ADAL" clId="{0003EAAE-A2E7-4E97-8438-EAC016B1D8CB}" dt="2023-02-15T23:43:08.111" v="5577" actId="47"/>
        <pc:sldMkLst>
          <pc:docMk/>
          <pc:sldMk cId="3486236900" sldId="431"/>
        </pc:sldMkLst>
        <pc:spChg chg="mod">
          <ac:chgData name="BEN KHALFALLAH Hela ItimAsrScoVdf" userId="d55be94f-4073-46ba-88ef-465599598fde" providerId="ADAL" clId="{0003EAAE-A2E7-4E97-8438-EAC016B1D8CB}" dt="2023-02-15T22:55:22.857" v="5325" actId="20577"/>
          <ac:spMkLst>
            <pc:docMk/>
            <pc:sldMk cId="3486236900" sldId="431"/>
            <ac:spMk id="2" creationId="{11F511E0-B1DF-4B98-9A6B-BC5CBAB50E2D}"/>
          </ac:spMkLst>
        </pc:spChg>
        <pc:spChg chg="mod">
          <ac:chgData name="BEN KHALFALLAH Hela ItimAsrScoVdf" userId="d55be94f-4073-46ba-88ef-465599598fde" providerId="ADAL" clId="{0003EAAE-A2E7-4E97-8438-EAC016B1D8CB}" dt="2023-02-15T22:59:15.237" v="5344" actId="1035"/>
          <ac:spMkLst>
            <pc:docMk/>
            <pc:sldMk cId="3486236900" sldId="431"/>
            <ac:spMk id="3" creationId="{0C8ABC8C-E635-4E28-A1A7-894BE5649A08}"/>
          </ac:spMkLst>
        </pc:spChg>
        <pc:spChg chg="add mod">
          <ac:chgData name="BEN KHALFALLAH Hela ItimAsrScoVdf" userId="d55be94f-4073-46ba-88ef-465599598fde" providerId="ADAL" clId="{0003EAAE-A2E7-4E97-8438-EAC016B1D8CB}" dt="2023-02-15T22:53:46.472" v="5306" actId="122"/>
          <ac:spMkLst>
            <pc:docMk/>
            <pc:sldMk cId="3486236900" sldId="431"/>
            <ac:spMk id="9" creationId="{86A9F2DD-9AB0-42E9-8B29-945CF5425B0F}"/>
          </ac:spMkLst>
        </pc:spChg>
        <pc:picChg chg="add mod">
          <ac:chgData name="BEN KHALFALLAH Hela ItimAsrScoVdf" userId="d55be94f-4073-46ba-88ef-465599598fde" providerId="ADAL" clId="{0003EAAE-A2E7-4E97-8438-EAC016B1D8CB}" dt="2023-02-15T23:42:50.379" v="5574" actId="1038"/>
          <ac:picMkLst>
            <pc:docMk/>
            <pc:sldMk cId="3486236900" sldId="431"/>
            <ac:picMk id="5" creationId="{FE12CDB7-979B-463B-A14E-5DFD12FB3762}"/>
          </ac:picMkLst>
        </pc:picChg>
        <pc:picChg chg="add del mod">
          <ac:chgData name="BEN KHALFALLAH Hela ItimAsrScoVdf" userId="d55be94f-4073-46ba-88ef-465599598fde" providerId="ADAL" clId="{0003EAAE-A2E7-4E97-8438-EAC016B1D8CB}" dt="2023-02-15T22:46:07.688" v="5292" actId="478"/>
          <ac:picMkLst>
            <pc:docMk/>
            <pc:sldMk cId="3486236900" sldId="431"/>
            <ac:picMk id="6" creationId="{DB167DF7-9973-44EB-ABE0-FCF3562C2DD4}"/>
          </ac:picMkLst>
        </pc:picChg>
        <pc:picChg chg="add del mod">
          <ac:chgData name="BEN KHALFALLAH Hela ItimAsrScoVdf" userId="d55be94f-4073-46ba-88ef-465599598fde" providerId="ADAL" clId="{0003EAAE-A2E7-4E97-8438-EAC016B1D8CB}" dt="2023-02-15T22:43:48.596" v="5282" actId="21"/>
          <ac:picMkLst>
            <pc:docMk/>
            <pc:sldMk cId="3486236900" sldId="431"/>
            <ac:picMk id="41986" creationId="{ADD9B5F6-6DE3-4205-8B5E-15886B83D187}"/>
          </ac:picMkLst>
        </pc:picChg>
        <pc:picChg chg="add mod">
          <ac:chgData name="BEN KHALFALLAH Hela ItimAsrScoVdf" userId="d55be94f-4073-46ba-88ef-465599598fde" providerId="ADAL" clId="{0003EAAE-A2E7-4E97-8438-EAC016B1D8CB}" dt="2023-02-15T23:42:39.740" v="5564" actId="1582"/>
          <ac:picMkLst>
            <pc:docMk/>
            <pc:sldMk cId="3486236900" sldId="431"/>
            <ac:picMk id="41988" creationId="{55F77DD0-F088-4847-9DCC-D699D1C50024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5T22:45:55.912" v="5288" actId="21"/>
        <pc:sldMkLst>
          <pc:docMk/>
          <pc:sldMk cId="3525799420" sldId="432"/>
        </pc:sldMkLst>
        <pc:spChg chg="mod">
          <ac:chgData name="BEN KHALFALLAH Hela ItimAsrScoVdf" userId="d55be94f-4073-46ba-88ef-465599598fde" providerId="ADAL" clId="{0003EAAE-A2E7-4E97-8438-EAC016B1D8CB}" dt="2023-02-15T22:36:26.414" v="5157" actId="313"/>
          <ac:spMkLst>
            <pc:docMk/>
            <pc:sldMk cId="3525799420" sldId="432"/>
            <ac:spMk id="2" creationId="{9DD56237-366F-45DE-A7C8-EDB8E4B8220A}"/>
          </ac:spMkLst>
        </pc:spChg>
        <pc:spChg chg="mod">
          <ac:chgData name="BEN KHALFALLAH Hela ItimAsrScoVdf" userId="d55be94f-4073-46ba-88ef-465599598fde" providerId="ADAL" clId="{0003EAAE-A2E7-4E97-8438-EAC016B1D8CB}" dt="2023-02-15T22:41:49.413" v="5225" actId="20577"/>
          <ac:spMkLst>
            <pc:docMk/>
            <pc:sldMk cId="3525799420" sldId="432"/>
            <ac:spMk id="3" creationId="{23ACA42C-49FE-4CA9-BB7E-4497E3351830}"/>
          </ac:spMkLst>
        </pc:spChg>
        <pc:picChg chg="add mod">
          <ac:chgData name="BEN KHALFALLAH Hela ItimAsrScoVdf" userId="d55be94f-4073-46ba-88ef-465599598fde" providerId="ADAL" clId="{0003EAAE-A2E7-4E97-8438-EAC016B1D8CB}" dt="2023-02-15T22:41:17.329" v="5212" actId="1076"/>
          <ac:picMkLst>
            <pc:docMk/>
            <pc:sldMk cId="3525799420" sldId="432"/>
            <ac:picMk id="40962" creationId="{DE8979F5-3EC3-41FB-A1D8-D53E77212C84}"/>
          </ac:picMkLst>
        </pc:picChg>
        <pc:picChg chg="add mod">
          <ac:chgData name="BEN KHALFALLAH Hela ItimAsrScoVdf" userId="d55be94f-4073-46ba-88ef-465599598fde" providerId="ADAL" clId="{0003EAAE-A2E7-4E97-8438-EAC016B1D8CB}" dt="2023-02-15T22:41:20.418" v="5213" actId="1076"/>
          <ac:picMkLst>
            <pc:docMk/>
            <pc:sldMk cId="3525799420" sldId="432"/>
            <ac:picMk id="40964" creationId="{EEDF015C-1678-4BF7-B0EF-9060082B9196}"/>
          </ac:picMkLst>
        </pc:picChg>
        <pc:picChg chg="add del">
          <ac:chgData name="BEN KHALFALLAH Hela ItimAsrScoVdf" userId="d55be94f-4073-46ba-88ef-465599598fde" providerId="ADAL" clId="{0003EAAE-A2E7-4E97-8438-EAC016B1D8CB}" dt="2023-02-15T22:45:55.912" v="5288" actId="21"/>
          <ac:picMkLst>
            <pc:docMk/>
            <pc:sldMk cId="3525799420" sldId="432"/>
            <ac:picMk id="40966" creationId="{EA0EAC5D-6173-4387-9B4A-AEBFC7C675A4}"/>
          </ac:picMkLst>
        </pc:picChg>
      </pc:sldChg>
      <pc:sldChg chg="addSp modSp new mod ord">
        <pc:chgData name="BEN KHALFALLAH Hela ItimAsrScoVdf" userId="d55be94f-4073-46ba-88ef-465599598fde" providerId="ADAL" clId="{0003EAAE-A2E7-4E97-8438-EAC016B1D8CB}" dt="2023-02-16T09:47:48.200" v="6722"/>
        <pc:sldMkLst>
          <pc:docMk/>
          <pc:sldMk cId="1837362163" sldId="433"/>
        </pc:sldMkLst>
        <pc:spChg chg="mod">
          <ac:chgData name="BEN KHALFALLAH Hela ItimAsrScoVdf" userId="d55be94f-4073-46ba-88ef-465599598fde" providerId="ADAL" clId="{0003EAAE-A2E7-4E97-8438-EAC016B1D8CB}" dt="2023-02-16T09:38:36.660" v="6690" actId="20577"/>
          <ac:spMkLst>
            <pc:docMk/>
            <pc:sldMk cId="1837362163" sldId="433"/>
            <ac:spMk id="2" creationId="{2417DF99-C335-462B-A421-40C685145C98}"/>
          </ac:spMkLst>
        </pc:spChg>
        <pc:spChg chg="mod">
          <ac:chgData name="BEN KHALFALLAH Hela ItimAsrScoVdf" userId="d55be94f-4073-46ba-88ef-465599598fde" providerId="ADAL" clId="{0003EAAE-A2E7-4E97-8438-EAC016B1D8CB}" dt="2023-02-16T09:40:21.289" v="6707" actId="113"/>
          <ac:spMkLst>
            <pc:docMk/>
            <pc:sldMk cId="1837362163" sldId="433"/>
            <ac:spMk id="3" creationId="{8FE741CD-8B3E-4BDB-9E95-F28722E22600}"/>
          </ac:spMkLst>
        </pc:spChg>
        <pc:spChg chg="add mod">
          <ac:chgData name="BEN KHALFALLAH Hela ItimAsrScoVdf" userId="d55be94f-4073-46ba-88ef-465599598fde" providerId="ADAL" clId="{0003EAAE-A2E7-4E97-8438-EAC016B1D8CB}" dt="2023-02-16T09:39:44.482" v="6705" actId="1076"/>
          <ac:spMkLst>
            <pc:docMk/>
            <pc:sldMk cId="1837362163" sldId="433"/>
            <ac:spMk id="5" creationId="{A46D2CED-2DB8-4195-9CD0-C5341EBF79FD}"/>
          </ac:spMkLst>
        </pc:spChg>
      </pc:sldChg>
      <pc:sldChg chg="modSp add del mod ord">
        <pc:chgData name="BEN KHALFALLAH Hela ItimAsrScoVdf" userId="d55be94f-4073-46ba-88ef-465599598fde" providerId="ADAL" clId="{0003EAAE-A2E7-4E97-8438-EAC016B1D8CB}" dt="2023-02-16T09:45:31.886" v="6713" actId="47"/>
        <pc:sldMkLst>
          <pc:docMk/>
          <pc:sldMk cId="2627947043" sldId="434"/>
        </pc:sldMkLst>
        <pc:spChg chg="mod">
          <ac:chgData name="BEN KHALFALLAH Hela ItimAsrScoVdf" userId="d55be94f-4073-46ba-88ef-465599598fde" providerId="ADAL" clId="{0003EAAE-A2E7-4E97-8438-EAC016B1D8CB}" dt="2023-02-15T23:58:56.034" v="5761" actId="20577"/>
          <ac:spMkLst>
            <pc:docMk/>
            <pc:sldMk cId="2627947043" sldId="434"/>
            <ac:spMk id="2" creationId="{2417DF99-C335-462B-A421-40C685145C98}"/>
          </ac:spMkLst>
        </pc:spChg>
        <pc:spChg chg="mod">
          <ac:chgData name="BEN KHALFALLAH Hela ItimAsrScoVdf" userId="d55be94f-4073-46ba-88ef-465599598fde" providerId="ADAL" clId="{0003EAAE-A2E7-4E97-8438-EAC016B1D8CB}" dt="2023-02-16T00:07:16.279" v="5997" actId="20577"/>
          <ac:spMkLst>
            <pc:docMk/>
            <pc:sldMk cId="2627947043" sldId="434"/>
            <ac:spMk id="3" creationId="{8FE741CD-8B3E-4BDB-9E95-F28722E22600}"/>
          </ac:spMkLst>
        </pc:spChg>
      </pc:sldChg>
      <pc:sldChg chg="addSp delSp modSp new mod">
        <pc:chgData name="BEN KHALFALLAH Hela ItimAsrScoVdf" userId="d55be94f-4073-46ba-88ef-465599598fde" providerId="ADAL" clId="{0003EAAE-A2E7-4E97-8438-EAC016B1D8CB}" dt="2023-02-15T23:04:55.136" v="5409" actId="13822"/>
        <pc:sldMkLst>
          <pc:docMk/>
          <pc:sldMk cId="103012501" sldId="435"/>
        </pc:sldMkLst>
        <pc:spChg chg="mod">
          <ac:chgData name="BEN KHALFALLAH Hela ItimAsrScoVdf" userId="d55be94f-4073-46ba-88ef-465599598fde" providerId="ADAL" clId="{0003EAAE-A2E7-4E97-8438-EAC016B1D8CB}" dt="2023-02-15T22:59:41.874" v="5346"/>
          <ac:spMkLst>
            <pc:docMk/>
            <pc:sldMk cId="103012501" sldId="435"/>
            <ac:spMk id="2" creationId="{3B2EF95A-EC52-4B83-ACC5-D239CA578C5E}"/>
          </ac:spMkLst>
        </pc:spChg>
        <pc:spChg chg="del">
          <ac:chgData name="BEN KHALFALLAH Hela ItimAsrScoVdf" userId="d55be94f-4073-46ba-88ef-465599598fde" providerId="ADAL" clId="{0003EAAE-A2E7-4E97-8438-EAC016B1D8CB}" dt="2023-02-15T23:01:29.395" v="5347" actId="478"/>
          <ac:spMkLst>
            <pc:docMk/>
            <pc:sldMk cId="103012501" sldId="435"/>
            <ac:spMk id="3" creationId="{966758A0-88E3-422A-A71F-B41A0B5C1CAE}"/>
          </ac:spMkLst>
        </pc:spChg>
        <pc:spChg chg="add mod">
          <ac:chgData name="BEN KHALFALLAH Hela ItimAsrScoVdf" userId="d55be94f-4073-46ba-88ef-465599598fde" providerId="ADAL" clId="{0003EAAE-A2E7-4E97-8438-EAC016B1D8CB}" dt="2023-02-15T23:02:06.814" v="5356" actId="1076"/>
          <ac:spMkLst>
            <pc:docMk/>
            <pc:sldMk cId="103012501" sldId="435"/>
            <ac:spMk id="4" creationId="{2F99C5BA-B7DB-4BD6-8263-966E09F1FF61}"/>
          </ac:spMkLst>
        </pc:spChg>
        <pc:spChg chg="add mod">
          <ac:chgData name="BEN KHALFALLAH Hela ItimAsrScoVdf" userId="d55be94f-4073-46ba-88ef-465599598fde" providerId="ADAL" clId="{0003EAAE-A2E7-4E97-8438-EAC016B1D8CB}" dt="2023-02-15T23:03:58.330" v="5394" actId="122"/>
          <ac:spMkLst>
            <pc:docMk/>
            <pc:sldMk cId="103012501" sldId="435"/>
            <ac:spMk id="6" creationId="{8C7194E9-F4F0-47D2-97CC-D066411316B6}"/>
          </ac:spMkLst>
        </pc:spChg>
        <pc:spChg chg="add mod">
          <ac:chgData name="BEN KHALFALLAH Hela ItimAsrScoVdf" userId="d55be94f-4073-46ba-88ef-465599598fde" providerId="ADAL" clId="{0003EAAE-A2E7-4E97-8438-EAC016B1D8CB}" dt="2023-02-15T23:04:05.056" v="5399" actId="20577"/>
          <ac:spMkLst>
            <pc:docMk/>
            <pc:sldMk cId="103012501" sldId="435"/>
            <ac:spMk id="9" creationId="{551731EB-90CB-4171-A56E-4D43B38B7CDD}"/>
          </ac:spMkLst>
        </pc:spChg>
        <pc:grpChg chg="add del mod">
          <ac:chgData name="BEN KHALFALLAH Hela ItimAsrScoVdf" userId="d55be94f-4073-46ba-88ef-465599598fde" providerId="ADAL" clId="{0003EAAE-A2E7-4E97-8438-EAC016B1D8CB}" dt="2023-02-15T23:02:59.774" v="5357" actId="478"/>
          <ac:grpSpMkLst>
            <pc:docMk/>
            <pc:sldMk cId="103012501" sldId="435"/>
            <ac:grpSpMk id="5" creationId="{D9232460-64D3-4F2B-8692-E3DE8EECB5AC}"/>
          </ac:grpSpMkLst>
        </pc:grpChg>
        <pc:picChg chg="add mod">
          <ac:chgData name="BEN KHALFALLAH Hela ItimAsrScoVdf" userId="d55be94f-4073-46ba-88ef-465599598fde" providerId="ADAL" clId="{0003EAAE-A2E7-4E97-8438-EAC016B1D8CB}" dt="2023-02-15T23:02:06.814" v="5356" actId="1076"/>
          <ac:picMkLst>
            <pc:docMk/>
            <pc:sldMk cId="103012501" sldId="435"/>
            <ac:picMk id="44034" creationId="{3E395738-BD24-40A8-8109-39CE6A7AED8E}"/>
          </ac:picMkLst>
        </pc:picChg>
        <pc:picChg chg="add mod">
          <ac:chgData name="BEN KHALFALLAH Hela ItimAsrScoVdf" userId="d55be94f-4073-46ba-88ef-465599598fde" providerId="ADAL" clId="{0003EAAE-A2E7-4E97-8438-EAC016B1D8CB}" dt="2023-02-15T23:03:03.651" v="5359" actId="1076"/>
          <ac:picMkLst>
            <pc:docMk/>
            <pc:sldMk cId="103012501" sldId="435"/>
            <ac:picMk id="44036" creationId="{ED949D78-A397-4BD2-9744-25FE579A3771}"/>
          </ac:picMkLst>
        </pc:picChg>
        <pc:cxnChg chg="add mod">
          <ac:chgData name="BEN KHALFALLAH Hela ItimAsrScoVdf" userId="d55be94f-4073-46ba-88ef-465599598fde" providerId="ADAL" clId="{0003EAAE-A2E7-4E97-8438-EAC016B1D8CB}" dt="2023-02-15T23:04:43.698" v="5407" actId="13822"/>
          <ac:cxnSpMkLst>
            <pc:docMk/>
            <pc:sldMk cId="103012501" sldId="435"/>
            <ac:cxnSpMk id="8" creationId="{65F135F4-3AB3-4790-8A4C-2809833C1063}"/>
          </ac:cxnSpMkLst>
        </pc:cxnChg>
        <pc:cxnChg chg="add mod">
          <ac:chgData name="BEN KHALFALLAH Hela ItimAsrScoVdf" userId="d55be94f-4073-46ba-88ef-465599598fde" providerId="ADAL" clId="{0003EAAE-A2E7-4E97-8438-EAC016B1D8CB}" dt="2023-02-15T23:04:55.136" v="5409" actId="13822"/>
          <ac:cxnSpMkLst>
            <pc:docMk/>
            <pc:sldMk cId="103012501" sldId="435"/>
            <ac:cxnSpMk id="12" creationId="{6EB8514E-1C51-4D11-BA27-AEE6B757C7EF}"/>
          </ac:cxnSpMkLst>
        </pc:cxnChg>
      </pc:sldChg>
      <pc:sldChg chg="addSp delSp modSp new mod setBg">
        <pc:chgData name="BEN KHALFALLAH Hela ItimAsrScoVdf" userId="d55be94f-4073-46ba-88ef-465599598fde" providerId="ADAL" clId="{0003EAAE-A2E7-4E97-8438-EAC016B1D8CB}" dt="2023-02-15T23:10:32.227" v="5495"/>
        <pc:sldMkLst>
          <pc:docMk/>
          <pc:sldMk cId="3106906058" sldId="436"/>
        </pc:sldMkLst>
        <pc:spChg chg="mod">
          <ac:chgData name="BEN KHALFALLAH Hela ItimAsrScoVdf" userId="d55be94f-4073-46ba-88ef-465599598fde" providerId="ADAL" clId="{0003EAAE-A2E7-4E97-8438-EAC016B1D8CB}" dt="2023-02-15T23:10:25.883" v="5494" actId="26606"/>
          <ac:spMkLst>
            <pc:docMk/>
            <pc:sldMk cId="3106906058" sldId="436"/>
            <ac:spMk id="2" creationId="{DB3D02E9-9FBE-4248-8E46-D0763C8ED6B2}"/>
          </ac:spMkLst>
        </pc:spChg>
        <pc:spChg chg="mod">
          <ac:chgData name="BEN KHALFALLAH Hela ItimAsrScoVdf" userId="d55be94f-4073-46ba-88ef-465599598fde" providerId="ADAL" clId="{0003EAAE-A2E7-4E97-8438-EAC016B1D8CB}" dt="2023-02-15T23:10:25.883" v="5494" actId="26606"/>
          <ac:spMkLst>
            <pc:docMk/>
            <pc:sldMk cId="3106906058" sldId="436"/>
            <ac:spMk id="3" creationId="{E3A7CE35-69F4-48DC-B678-217E9F0A3394}"/>
          </ac:spMkLst>
        </pc:spChg>
        <pc:picChg chg="add del mod">
          <ac:chgData name="BEN KHALFALLAH Hela ItimAsrScoVdf" userId="d55be94f-4073-46ba-88ef-465599598fde" providerId="ADAL" clId="{0003EAAE-A2E7-4E97-8438-EAC016B1D8CB}" dt="2023-02-15T23:09:39.768" v="5488" actId="478"/>
          <ac:picMkLst>
            <pc:docMk/>
            <pc:sldMk cId="3106906058" sldId="436"/>
            <ac:picMk id="45058" creationId="{A7804B4D-3690-41FB-9EA9-D488145F7314}"/>
          </ac:picMkLst>
        </pc:picChg>
        <pc:picChg chg="add mod">
          <ac:chgData name="BEN KHALFALLAH Hela ItimAsrScoVdf" userId="d55be94f-4073-46ba-88ef-465599598fde" providerId="ADAL" clId="{0003EAAE-A2E7-4E97-8438-EAC016B1D8CB}" dt="2023-02-15T23:10:25.883" v="5494" actId="26606"/>
          <ac:picMkLst>
            <pc:docMk/>
            <pc:sldMk cId="3106906058" sldId="436"/>
            <ac:picMk id="45060" creationId="{2A44D024-BC11-4881-93CD-B9D9FADD2942}"/>
          </ac:picMkLst>
        </pc:picChg>
        <pc:picChg chg="add mod">
          <ac:chgData name="BEN KHALFALLAH Hela ItimAsrScoVdf" userId="d55be94f-4073-46ba-88ef-465599598fde" providerId="ADAL" clId="{0003EAAE-A2E7-4E97-8438-EAC016B1D8CB}" dt="2023-02-15T23:10:25.883" v="5494" actId="26606"/>
          <ac:picMkLst>
            <pc:docMk/>
            <pc:sldMk cId="3106906058" sldId="436"/>
            <ac:picMk id="45062" creationId="{4BD54DCA-F6BA-44A2-843C-46487DA8224A}"/>
          </ac:picMkLst>
        </pc:picChg>
      </pc:sldChg>
      <pc:sldChg chg="modSp add mod ord">
        <pc:chgData name="BEN KHALFALLAH Hela ItimAsrScoVdf" userId="d55be94f-4073-46ba-88ef-465599598fde" providerId="ADAL" clId="{0003EAAE-A2E7-4E97-8438-EAC016B1D8CB}" dt="2023-02-15T23:08:38.036" v="5485" actId="14100"/>
        <pc:sldMkLst>
          <pc:docMk/>
          <pc:sldMk cId="3548882602" sldId="437"/>
        </pc:sldMkLst>
        <pc:spChg chg="mod">
          <ac:chgData name="BEN KHALFALLAH Hela ItimAsrScoVdf" userId="d55be94f-4073-46ba-88ef-465599598fde" providerId="ADAL" clId="{0003EAAE-A2E7-4E97-8438-EAC016B1D8CB}" dt="2023-02-15T23:08:18.811" v="5481" actId="20577"/>
          <ac:spMkLst>
            <pc:docMk/>
            <pc:sldMk cId="3548882602" sldId="437"/>
            <ac:spMk id="2" creationId="{BD650033-8334-4671-910E-51DC36CC79C1}"/>
          </ac:spMkLst>
        </pc:spChg>
        <pc:spChg chg="mod">
          <ac:chgData name="BEN KHALFALLAH Hela ItimAsrScoVdf" userId="d55be94f-4073-46ba-88ef-465599598fde" providerId="ADAL" clId="{0003EAAE-A2E7-4E97-8438-EAC016B1D8CB}" dt="2023-02-15T23:08:38.036" v="5485" actId="14100"/>
          <ac:spMkLst>
            <pc:docMk/>
            <pc:sldMk cId="3548882602" sldId="437"/>
            <ac:spMk id="7" creationId="{C8AA2643-7C01-4076-A8F2-4F2E51F579A9}"/>
          </ac:spMkLst>
        </pc:spChg>
      </pc:sldChg>
      <pc:sldChg chg="addSp delSp modSp add mod ord setBg">
        <pc:chgData name="BEN KHALFALLAH Hela ItimAsrScoVdf" userId="d55be94f-4073-46ba-88ef-465599598fde" providerId="ADAL" clId="{0003EAAE-A2E7-4E97-8438-EAC016B1D8CB}" dt="2023-02-16T10:09:54.842" v="6962" actId="1076"/>
        <pc:sldMkLst>
          <pc:docMk/>
          <pc:sldMk cId="3482884036" sldId="438"/>
        </pc:sldMkLst>
        <pc:spChg chg="mod">
          <ac:chgData name="BEN KHALFALLAH Hela ItimAsrScoVdf" userId="d55be94f-4073-46ba-88ef-465599598fde" providerId="ADAL" clId="{0003EAAE-A2E7-4E97-8438-EAC016B1D8CB}" dt="2023-02-16T00:00:17.339" v="5780" actId="20577"/>
          <ac:spMkLst>
            <pc:docMk/>
            <pc:sldMk cId="3482884036" sldId="438"/>
            <ac:spMk id="2" creationId="{11F511E0-B1DF-4B98-9A6B-BC5CBAB50E2D}"/>
          </ac:spMkLst>
        </pc:spChg>
        <pc:spChg chg="mod">
          <ac:chgData name="BEN KHALFALLAH Hela ItimAsrScoVdf" userId="d55be94f-4073-46ba-88ef-465599598fde" providerId="ADAL" clId="{0003EAAE-A2E7-4E97-8438-EAC016B1D8CB}" dt="2023-02-16T00:00:24.064" v="5791" actId="20577"/>
          <ac:spMkLst>
            <pc:docMk/>
            <pc:sldMk cId="3482884036" sldId="438"/>
            <ac:spMk id="3" creationId="{0C8ABC8C-E635-4E28-A1A7-894BE5649A08}"/>
          </ac:spMkLst>
        </pc:spChg>
        <pc:spChg chg="del">
          <ac:chgData name="BEN KHALFALLAH Hela ItimAsrScoVdf" userId="d55be94f-4073-46ba-88ef-465599598fde" providerId="ADAL" clId="{0003EAAE-A2E7-4E97-8438-EAC016B1D8CB}" dt="2023-02-15T23:22:11.587" v="5500" actId="478"/>
          <ac:spMkLst>
            <pc:docMk/>
            <pc:sldMk cId="3482884036" sldId="438"/>
            <ac:spMk id="9" creationId="{86A9F2DD-9AB0-42E9-8B29-945CF5425B0F}"/>
          </ac:spMkLst>
        </pc:spChg>
        <pc:spChg chg="add mod">
          <ac:chgData name="BEN KHALFALLAH Hela ItimAsrScoVdf" userId="d55be94f-4073-46ba-88ef-465599598fde" providerId="ADAL" clId="{0003EAAE-A2E7-4E97-8438-EAC016B1D8CB}" dt="2023-02-16T10:09:54.842" v="6962" actId="1076"/>
          <ac:spMkLst>
            <pc:docMk/>
            <pc:sldMk cId="3482884036" sldId="438"/>
            <ac:spMk id="14" creationId="{2A40E04F-806F-4D1D-B274-BCB3B7B42D62}"/>
          </ac:spMkLst>
        </pc:spChg>
        <pc:spChg chg="add mod">
          <ac:chgData name="BEN KHALFALLAH Hela ItimAsrScoVdf" userId="d55be94f-4073-46ba-88ef-465599598fde" providerId="ADAL" clId="{0003EAAE-A2E7-4E97-8438-EAC016B1D8CB}" dt="2023-02-16T10:09:54.842" v="6962" actId="1076"/>
          <ac:spMkLst>
            <pc:docMk/>
            <pc:sldMk cId="3482884036" sldId="438"/>
            <ac:spMk id="16" creationId="{B92904A5-5C1E-40A9-8DAA-F514AE79CC52}"/>
          </ac:spMkLst>
        </pc:spChg>
        <pc:picChg chg="del">
          <ac:chgData name="BEN KHALFALLAH Hela ItimAsrScoVdf" userId="d55be94f-4073-46ba-88ef-465599598fde" providerId="ADAL" clId="{0003EAAE-A2E7-4E97-8438-EAC016B1D8CB}" dt="2023-02-15T23:22:09.218" v="5499" actId="478"/>
          <ac:picMkLst>
            <pc:docMk/>
            <pc:sldMk cId="3482884036" sldId="438"/>
            <ac:picMk id="5" creationId="{FE12CDB7-979B-463B-A14E-5DFD12FB3762}"/>
          </ac:picMkLst>
        </pc:picChg>
        <pc:picChg chg="add del mod">
          <ac:chgData name="BEN KHALFALLAH Hela ItimAsrScoVdf" userId="d55be94f-4073-46ba-88ef-465599598fde" providerId="ADAL" clId="{0003EAAE-A2E7-4E97-8438-EAC016B1D8CB}" dt="2023-02-15T23:24:49.642" v="5521" actId="478"/>
          <ac:picMkLst>
            <pc:docMk/>
            <pc:sldMk cId="3482884036" sldId="438"/>
            <ac:picMk id="7" creationId="{8C5826B0-77D1-4B72-B11A-16E44D176458}"/>
          </ac:picMkLst>
        </pc:picChg>
        <pc:picChg chg="del">
          <ac:chgData name="BEN KHALFALLAH Hela ItimAsrScoVdf" userId="d55be94f-4073-46ba-88ef-465599598fde" providerId="ADAL" clId="{0003EAAE-A2E7-4E97-8438-EAC016B1D8CB}" dt="2023-02-15T23:22:09.218" v="5499" actId="478"/>
          <ac:picMkLst>
            <pc:docMk/>
            <pc:sldMk cId="3482884036" sldId="438"/>
            <ac:picMk id="41988" creationId="{55F77DD0-F088-4847-9DCC-D699D1C50024}"/>
          </ac:picMkLst>
        </pc:picChg>
        <pc:picChg chg="add del mod ord">
          <ac:chgData name="BEN KHALFALLAH Hela ItimAsrScoVdf" userId="d55be94f-4073-46ba-88ef-465599598fde" providerId="ADAL" clId="{0003EAAE-A2E7-4E97-8438-EAC016B1D8CB}" dt="2023-02-15T23:31:27.871" v="5544" actId="478"/>
          <ac:picMkLst>
            <pc:docMk/>
            <pc:sldMk cId="3482884036" sldId="438"/>
            <ac:picMk id="46082" creationId="{4646D6E8-3D78-4833-AF6F-9623BC84AA6C}"/>
          </ac:picMkLst>
        </pc:picChg>
        <pc:picChg chg="add del mod">
          <ac:chgData name="BEN KHALFALLAH Hela ItimAsrScoVdf" userId="d55be94f-4073-46ba-88ef-465599598fde" providerId="ADAL" clId="{0003EAAE-A2E7-4E97-8438-EAC016B1D8CB}" dt="2023-02-15T23:29:57.977" v="5538" actId="478"/>
          <ac:picMkLst>
            <pc:docMk/>
            <pc:sldMk cId="3482884036" sldId="438"/>
            <ac:picMk id="46084" creationId="{EFD3C16D-ED52-4C92-B055-62A6C0A9C3EB}"/>
          </ac:picMkLst>
        </pc:picChg>
        <pc:picChg chg="add mod">
          <ac:chgData name="BEN KHALFALLAH Hela ItimAsrScoVdf" userId="d55be94f-4073-46ba-88ef-465599598fde" providerId="ADAL" clId="{0003EAAE-A2E7-4E97-8438-EAC016B1D8CB}" dt="2023-02-15T23:39:38.072" v="5557" actId="1076"/>
          <ac:picMkLst>
            <pc:docMk/>
            <pc:sldMk cId="3482884036" sldId="438"/>
            <ac:picMk id="46086" creationId="{FA74826C-26CA-4AF4-B559-BEC79EFA6BE3}"/>
          </ac:picMkLst>
        </pc:picChg>
        <pc:picChg chg="add mod">
          <ac:chgData name="BEN KHALFALLAH Hela ItimAsrScoVdf" userId="d55be94f-4073-46ba-88ef-465599598fde" providerId="ADAL" clId="{0003EAAE-A2E7-4E97-8438-EAC016B1D8CB}" dt="2023-02-15T23:39:58.774" v="5559" actId="14100"/>
          <ac:picMkLst>
            <pc:docMk/>
            <pc:sldMk cId="3482884036" sldId="438"/>
            <ac:picMk id="46088" creationId="{15581555-7922-4970-9BE6-CAEA17FCAC70}"/>
          </ac:picMkLst>
        </pc:picChg>
        <pc:picChg chg="add mod">
          <ac:chgData name="BEN KHALFALLAH Hela ItimAsrScoVdf" userId="d55be94f-4073-46ba-88ef-465599598fde" providerId="ADAL" clId="{0003EAAE-A2E7-4E97-8438-EAC016B1D8CB}" dt="2023-02-15T23:40:07.536" v="5560" actId="1076"/>
          <ac:picMkLst>
            <pc:docMk/>
            <pc:sldMk cId="3482884036" sldId="438"/>
            <ac:picMk id="46090" creationId="{74B7EA1C-F2CF-43AE-8C07-C6DA3F0A46F7}"/>
          </ac:picMkLst>
        </pc:picChg>
      </pc:sldChg>
      <pc:sldChg chg="addSp delSp modSp add del mod ord setBg">
        <pc:chgData name="BEN KHALFALLAH Hela ItimAsrScoVdf" userId="d55be94f-4073-46ba-88ef-465599598fde" providerId="ADAL" clId="{0003EAAE-A2E7-4E97-8438-EAC016B1D8CB}" dt="2023-02-15T23:59:36.218" v="5762" actId="47"/>
        <pc:sldMkLst>
          <pc:docMk/>
          <pc:sldMk cId="1431554534" sldId="439"/>
        </pc:sldMkLst>
        <pc:spChg chg="mod">
          <ac:chgData name="BEN KHALFALLAH Hela ItimAsrScoVdf" userId="d55be94f-4073-46ba-88ef-465599598fde" providerId="ADAL" clId="{0003EAAE-A2E7-4E97-8438-EAC016B1D8CB}" dt="2023-02-15T23:48:07.714" v="5599" actId="26606"/>
          <ac:spMkLst>
            <pc:docMk/>
            <pc:sldMk cId="1431554534" sldId="439"/>
            <ac:spMk id="2" creationId="{11F511E0-B1DF-4B98-9A6B-BC5CBAB50E2D}"/>
          </ac:spMkLst>
        </pc:spChg>
        <pc:spChg chg="mod">
          <ac:chgData name="BEN KHALFALLAH Hela ItimAsrScoVdf" userId="d55be94f-4073-46ba-88ef-465599598fde" providerId="ADAL" clId="{0003EAAE-A2E7-4E97-8438-EAC016B1D8CB}" dt="2023-02-15T23:48:07.714" v="5599" actId="26606"/>
          <ac:spMkLst>
            <pc:docMk/>
            <pc:sldMk cId="1431554534" sldId="439"/>
            <ac:spMk id="3" creationId="{0C8ABC8C-E635-4E28-A1A7-894BE5649A08}"/>
          </ac:spMkLst>
        </pc:spChg>
        <pc:spChg chg="add mod">
          <ac:chgData name="BEN KHALFALLAH Hela ItimAsrScoVdf" userId="d55be94f-4073-46ba-88ef-465599598fde" providerId="ADAL" clId="{0003EAAE-A2E7-4E97-8438-EAC016B1D8CB}" dt="2023-02-15T23:49:08.400" v="5606" actId="2085"/>
          <ac:spMkLst>
            <pc:docMk/>
            <pc:sldMk cId="1431554534" sldId="439"/>
            <ac:spMk id="4" creationId="{8D257D72-D9C7-4DA1-8F90-447AC0080094}"/>
          </ac:spMkLst>
        </pc:spChg>
        <pc:grpChg chg="add mod">
          <ac:chgData name="BEN KHALFALLAH Hela ItimAsrScoVdf" userId="d55be94f-4073-46ba-88ef-465599598fde" providerId="ADAL" clId="{0003EAAE-A2E7-4E97-8438-EAC016B1D8CB}" dt="2023-02-15T23:49:03.064" v="5605" actId="1582"/>
          <ac:grpSpMkLst>
            <pc:docMk/>
            <pc:sldMk cId="1431554534" sldId="439"/>
            <ac:grpSpMk id="5" creationId="{D2CB6B96-022B-4477-A605-62960FBC87D9}"/>
          </ac:grpSpMkLst>
        </pc:grpChg>
        <pc:picChg chg="del">
          <ac:chgData name="BEN KHALFALLAH Hela ItimAsrScoVdf" userId="d55be94f-4073-46ba-88ef-465599598fde" providerId="ADAL" clId="{0003EAAE-A2E7-4E97-8438-EAC016B1D8CB}" dt="2023-02-15T23:44:15.237" v="5586" actId="478"/>
          <ac:picMkLst>
            <pc:docMk/>
            <pc:sldMk cId="1431554534" sldId="439"/>
            <ac:picMk id="46086" creationId="{FA74826C-26CA-4AF4-B559-BEC79EFA6BE3}"/>
          </ac:picMkLst>
        </pc:picChg>
        <pc:picChg chg="del">
          <ac:chgData name="BEN KHALFALLAH Hela ItimAsrScoVdf" userId="d55be94f-4073-46ba-88ef-465599598fde" providerId="ADAL" clId="{0003EAAE-A2E7-4E97-8438-EAC016B1D8CB}" dt="2023-02-15T23:44:15.237" v="5586" actId="478"/>
          <ac:picMkLst>
            <pc:docMk/>
            <pc:sldMk cId="1431554534" sldId="439"/>
            <ac:picMk id="46088" creationId="{15581555-7922-4970-9BE6-CAEA17FCAC70}"/>
          </ac:picMkLst>
        </pc:picChg>
        <pc:picChg chg="del">
          <ac:chgData name="BEN KHALFALLAH Hela ItimAsrScoVdf" userId="d55be94f-4073-46ba-88ef-465599598fde" providerId="ADAL" clId="{0003EAAE-A2E7-4E97-8438-EAC016B1D8CB}" dt="2023-02-15T23:44:15.237" v="5586" actId="478"/>
          <ac:picMkLst>
            <pc:docMk/>
            <pc:sldMk cId="1431554534" sldId="439"/>
            <ac:picMk id="46090" creationId="{74B7EA1C-F2CF-43AE-8C07-C6DA3F0A46F7}"/>
          </ac:picMkLst>
        </pc:picChg>
        <pc:picChg chg="add mod">
          <ac:chgData name="BEN KHALFALLAH Hela ItimAsrScoVdf" userId="d55be94f-4073-46ba-88ef-465599598fde" providerId="ADAL" clId="{0003EAAE-A2E7-4E97-8438-EAC016B1D8CB}" dt="2023-02-15T23:48:42.723" v="5604" actId="164"/>
          <ac:picMkLst>
            <pc:docMk/>
            <pc:sldMk cId="1431554534" sldId="439"/>
            <ac:picMk id="47106" creationId="{FD224E01-365D-493A-8BCC-C41D51A78504}"/>
          </ac:picMkLst>
        </pc:picChg>
      </pc:sldChg>
      <pc:sldChg chg="addSp delSp modSp add mod ord">
        <pc:chgData name="BEN KHALFALLAH Hela ItimAsrScoVdf" userId="d55be94f-4073-46ba-88ef-465599598fde" providerId="ADAL" clId="{0003EAAE-A2E7-4E97-8438-EAC016B1D8CB}" dt="2023-02-15T23:53:09.794" v="5614" actId="27349"/>
        <pc:sldMkLst>
          <pc:docMk/>
          <pc:sldMk cId="1743674106" sldId="440"/>
        </pc:sldMkLst>
        <pc:spChg chg="mo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2" creationId="{93345475-DA0F-4734-B3C5-508B628325C4}"/>
          </ac:spMkLst>
        </pc:spChg>
        <pc:spChg chg="del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9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11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13" creationId="{3F66312E-3958-4E3B-BEE0-B17BEA816F79}"/>
          </ac:spMkLst>
        </pc:spChg>
        <pc:spChg chg="del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15" creationId="{CE3A56F1-C682-4EA0-B9FF-6F6585760B00}"/>
          </ac:spMkLst>
        </pc:spChg>
        <pc:spChg chg="del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17" creationId="{F3F76ABD-D2F6-4661-9415-C4B91D8EA14C}"/>
          </ac:spMkLst>
        </pc:spChg>
        <pc:spChg chg="ad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22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24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26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28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5T23:52:55.048" v="5613" actId="26606"/>
          <ac:spMkLst>
            <pc:docMk/>
            <pc:sldMk cId="1743674106" sldId="440"/>
            <ac:spMk id="30" creationId="{F3F76ABD-D2F6-4661-9415-C4B91D8EA14C}"/>
          </ac:spMkLst>
        </pc:spChg>
        <pc:picChg chg="mod">
          <ac:chgData name="BEN KHALFALLAH Hela ItimAsrScoVdf" userId="d55be94f-4073-46ba-88ef-465599598fde" providerId="ADAL" clId="{0003EAAE-A2E7-4E97-8438-EAC016B1D8CB}" dt="2023-02-15T23:53:09.794" v="5614" actId="27349"/>
          <ac:picMkLst>
            <pc:docMk/>
            <pc:sldMk cId="1743674106" sldId="440"/>
            <ac:picMk id="6" creationId="{88B71ABB-370A-6F36-1532-777C39C55968}"/>
          </ac:picMkLst>
        </pc:picChg>
      </pc:sldChg>
      <pc:sldChg chg="addSp delSp modSp new mod setBg modClrScheme chgLayout">
        <pc:chgData name="BEN KHALFALLAH Hela ItimAsrScoVdf" userId="d55be94f-4073-46ba-88ef-465599598fde" providerId="ADAL" clId="{0003EAAE-A2E7-4E97-8438-EAC016B1D8CB}" dt="2023-02-16T07:39:34.870" v="6064" actId="113"/>
        <pc:sldMkLst>
          <pc:docMk/>
          <pc:sldMk cId="3244076842" sldId="441"/>
        </pc:sldMkLst>
        <pc:spChg chg="mod ord">
          <ac:chgData name="BEN KHALFALLAH Hela ItimAsrScoVdf" userId="d55be94f-4073-46ba-88ef-465599598fde" providerId="ADAL" clId="{0003EAAE-A2E7-4E97-8438-EAC016B1D8CB}" dt="2023-02-16T07:37:57.685" v="6050" actId="26606"/>
          <ac:spMkLst>
            <pc:docMk/>
            <pc:sldMk cId="3244076842" sldId="441"/>
            <ac:spMk id="2" creationId="{0C4DD79A-C4F8-4BDF-80EC-60C4D8B35192}"/>
          </ac:spMkLst>
        </pc:spChg>
        <pc:spChg chg="add mod ord">
          <ac:chgData name="BEN KHALFALLAH Hela ItimAsrScoVdf" userId="d55be94f-4073-46ba-88ef-465599598fde" providerId="ADAL" clId="{0003EAAE-A2E7-4E97-8438-EAC016B1D8CB}" dt="2023-02-16T07:39:34.870" v="6064" actId="113"/>
          <ac:spMkLst>
            <pc:docMk/>
            <pc:sldMk cId="3244076842" sldId="441"/>
            <ac:spMk id="3" creationId="{595BBD77-EEFC-4786-9E59-B7D8277C20A8}"/>
          </ac:spMkLst>
        </pc:spChg>
        <pc:spChg chg="add del mod ord">
          <ac:chgData name="BEN KHALFALLAH Hela ItimAsrScoVdf" userId="d55be94f-4073-46ba-88ef-465599598fde" providerId="ADAL" clId="{0003EAAE-A2E7-4E97-8438-EAC016B1D8CB}" dt="2023-02-16T07:34:08.427" v="6022" actId="478"/>
          <ac:spMkLst>
            <pc:docMk/>
            <pc:sldMk cId="3244076842" sldId="441"/>
            <ac:spMk id="4" creationId="{504B798B-0E3D-4F78-AD99-B5C768D1CCF7}"/>
          </ac:spMkLst>
        </pc:spChg>
        <pc:spChg chg="add del">
          <ac:chgData name="BEN KHALFALLAH Hela ItimAsrScoVdf" userId="d55be94f-4073-46ba-88ef-465599598fde" providerId="ADAL" clId="{0003EAAE-A2E7-4E97-8438-EAC016B1D8CB}" dt="2023-02-16T07:37:57.675" v="6049" actId="26606"/>
          <ac:spMkLst>
            <pc:docMk/>
            <pc:sldMk cId="3244076842" sldId="441"/>
            <ac:spMk id="48137" creationId="{3408ACDA-FBD2-4415-9EE4-4D1BBDF174D9}"/>
          </ac:spMkLst>
        </pc:spChg>
        <pc:spChg chg="add del">
          <ac:chgData name="BEN KHALFALLAH Hela ItimAsrScoVdf" userId="d55be94f-4073-46ba-88ef-465599598fde" providerId="ADAL" clId="{0003EAAE-A2E7-4E97-8438-EAC016B1D8CB}" dt="2023-02-16T07:37:57.675" v="6049" actId="26606"/>
          <ac:spMkLst>
            <pc:docMk/>
            <pc:sldMk cId="3244076842" sldId="441"/>
            <ac:spMk id="48139" creationId="{5030595D-127E-4DC3-8E40-9374B113DF87}"/>
          </ac:spMkLst>
        </pc:spChg>
        <pc:spChg chg="add">
          <ac:chgData name="BEN KHALFALLAH Hela ItimAsrScoVdf" userId="d55be94f-4073-46ba-88ef-465599598fde" providerId="ADAL" clId="{0003EAAE-A2E7-4E97-8438-EAC016B1D8CB}" dt="2023-02-16T07:37:57.685" v="6050" actId="26606"/>
          <ac:spMkLst>
            <pc:docMk/>
            <pc:sldMk cId="3244076842" sldId="441"/>
            <ac:spMk id="48141" creationId="{6629657A-860C-4A7C-9F5A-799BB156D09D}"/>
          </ac:spMkLst>
        </pc:spChg>
        <pc:spChg chg="add">
          <ac:chgData name="BEN KHALFALLAH Hela ItimAsrScoVdf" userId="d55be94f-4073-46ba-88ef-465599598fde" providerId="ADAL" clId="{0003EAAE-A2E7-4E97-8438-EAC016B1D8CB}" dt="2023-02-16T07:37:57.685" v="6050" actId="26606"/>
          <ac:spMkLst>
            <pc:docMk/>
            <pc:sldMk cId="3244076842" sldId="441"/>
            <ac:spMk id="48142" creationId="{6A5D5BD3-8E99-42AC-9B1C-8A833299A8ED}"/>
          </ac:spMkLst>
        </pc:spChg>
        <pc:picChg chg="add del mod">
          <ac:chgData name="BEN KHALFALLAH Hela ItimAsrScoVdf" userId="d55be94f-4073-46ba-88ef-465599598fde" providerId="ADAL" clId="{0003EAAE-A2E7-4E97-8438-EAC016B1D8CB}" dt="2023-02-16T07:37:25.676" v="6041" actId="478"/>
          <ac:picMkLst>
            <pc:docMk/>
            <pc:sldMk cId="3244076842" sldId="441"/>
            <ac:picMk id="48130" creationId="{1F6B35B5-B007-4BFD-8D4F-392571109B06}"/>
          </ac:picMkLst>
        </pc:picChg>
        <pc:picChg chg="add mod">
          <ac:chgData name="BEN KHALFALLAH Hela ItimAsrScoVdf" userId="d55be94f-4073-46ba-88ef-465599598fde" providerId="ADAL" clId="{0003EAAE-A2E7-4E97-8438-EAC016B1D8CB}" dt="2023-02-16T07:38:50.689" v="6058" actId="1076"/>
          <ac:picMkLst>
            <pc:docMk/>
            <pc:sldMk cId="3244076842" sldId="441"/>
            <ac:picMk id="48132" creationId="{B8FEE829-A0C8-4AA6-B244-01235B5DECC0}"/>
          </ac:picMkLst>
        </pc:picChg>
      </pc:sldChg>
      <pc:sldChg chg="addSp modSp add mod ord">
        <pc:chgData name="BEN KHALFALLAH Hela ItimAsrScoVdf" userId="d55be94f-4073-46ba-88ef-465599598fde" providerId="ADAL" clId="{0003EAAE-A2E7-4E97-8438-EAC016B1D8CB}" dt="2023-02-16T10:32:46.809" v="7324" actId="1076"/>
        <pc:sldMkLst>
          <pc:docMk/>
          <pc:sldMk cId="1834452896" sldId="442"/>
        </pc:sldMkLst>
        <pc:spChg chg="mod">
          <ac:chgData name="BEN KHALFALLAH Hela ItimAsrScoVdf" userId="d55be94f-4073-46ba-88ef-465599598fde" providerId="ADAL" clId="{0003EAAE-A2E7-4E97-8438-EAC016B1D8CB}" dt="2023-02-16T10:31:04.249" v="7318" actId="20577"/>
          <ac:spMkLst>
            <pc:docMk/>
            <pc:sldMk cId="1834452896" sldId="442"/>
            <ac:spMk id="2" creationId="{0C4DD79A-C4F8-4BDF-80EC-60C4D8B35192}"/>
          </ac:spMkLst>
        </pc:spChg>
        <pc:picChg chg="add mod">
          <ac:chgData name="BEN KHALFALLAH Hela ItimAsrScoVdf" userId="d55be94f-4073-46ba-88ef-465599598fde" providerId="ADAL" clId="{0003EAAE-A2E7-4E97-8438-EAC016B1D8CB}" dt="2023-02-16T10:32:46.809" v="7324" actId="1076"/>
          <ac:picMkLst>
            <pc:docMk/>
            <pc:sldMk cId="1834452896" sldId="442"/>
            <ac:picMk id="58370" creationId="{00284489-9849-4C7E-9409-D4E936FC9FEE}"/>
          </ac:picMkLst>
        </pc:picChg>
        <pc:picChg chg="add mod">
          <ac:chgData name="BEN KHALFALLAH Hela ItimAsrScoVdf" userId="d55be94f-4073-46ba-88ef-465599598fde" providerId="ADAL" clId="{0003EAAE-A2E7-4E97-8438-EAC016B1D8CB}" dt="2023-02-16T10:32:44.286" v="7323" actId="1076"/>
          <ac:picMkLst>
            <pc:docMk/>
            <pc:sldMk cId="1834452896" sldId="442"/>
            <ac:picMk id="58372" creationId="{0E2B6E9F-B1D5-407D-84C9-037B3FA8040A}"/>
          </ac:picMkLst>
        </pc:picChg>
      </pc:sldChg>
      <pc:sldChg chg="addSp delSp modSp add mod ord setBg modClrScheme chgLayout">
        <pc:chgData name="BEN KHALFALLAH Hela ItimAsrScoVdf" userId="d55be94f-4073-46ba-88ef-465599598fde" providerId="ADAL" clId="{0003EAAE-A2E7-4E97-8438-EAC016B1D8CB}" dt="2023-02-16T10:35:22.292" v="7334" actId="1076"/>
        <pc:sldMkLst>
          <pc:docMk/>
          <pc:sldMk cId="2331713136" sldId="443"/>
        </pc:sldMkLst>
        <pc:spChg chg="mod ord">
          <ac:chgData name="BEN KHALFALLAH Hela ItimAsrScoVdf" userId="d55be94f-4073-46ba-88ef-465599598fde" providerId="ADAL" clId="{0003EAAE-A2E7-4E97-8438-EAC016B1D8CB}" dt="2023-02-16T10:27:09.422" v="7285" actId="20577"/>
          <ac:spMkLst>
            <pc:docMk/>
            <pc:sldMk cId="2331713136" sldId="443"/>
            <ac:spMk id="2" creationId="{0C4DD79A-C4F8-4BDF-80EC-60C4D8B35192}"/>
          </ac:spMkLst>
        </pc:spChg>
        <pc:spChg chg="add mod ord">
          <ac:chgData name="BEN KHALFALLAH Hela ItimAsrScoVdf" userId="d55be94f-4073-46ba-88ef-465599598fde" providerId="ADAL" clId="{0003EAAE-A2E7-4E97-8438-EAC016B1D8CB}" dt="2023-02-16T10:26:44.496" v="7276" actId="26606"/>
          <ac:spMkLst>
            <pc:docMk/>
            <pc:sldMk cId="2331713136" sldId="443"/>
            <ac:spMk id="3" creationId="{F2E42A57-77C8-4BAC-ADAF-04890B1F5DEC}"/>
          </ac:spMkLst>
        </pc:spChg>
        <pc:spChg chg="add mod">
          <ac:chgData name="BEN KHALFALLAH Hela ItimAsrScoVdf" userId="d55be94f-4073-46ba-88ef-465599598fde" providerId="ADAL" clId="{0003EAAE-A2E7-4E97-8438-EAC016B1D8CB}" dt="2023-02-16T10:35:22.292" v="7334" actId="1076"/>
          <ac:spMkLst>
            <pc:docMk/>
            <pc:sldMk cId="2331713136" sldId="443"/>
            <ac:spMk id="9" creationId="{C4B2C7E0-BCDD-4947-87DB-EC09EC91BFA5}"/>
          </ac:spMkLst>
        </pc:spChg>
        <pc:picChg chg="add mod ord">
          <ac:chgData name="BEN KHALFALLAH Hela ItimAsrScoVdf" userId="d55be94f-4073-46ba-88ef-465599598fde" providerId="ADAL" clId="{0003EAAE-A2E7-4E97-8438-EAC016B1D8CB}" dt="2023-02-16T10:29:01.864" v="7292" actId="1076"/>
          <ac:picMkLst>
            <pc:docMk/>
            <pc:sldMk cId="2331713136" sldId="443"/>
            <ac:picMk id="57346" creationId="{C47A893D-3A40-45E9-9471-30CD2B2DF9E2}"/>
          </ac:picMkLst>
        </pc:picChg>
        <pc:picChg chg="add del mod">
          <ac:chgData name="BEN KHALFALLAH Hela ItimAsrScoVdf" userId="d55be94f-4073-46ba-88ef-465599598fde" providerId="ADAL" clId="{0003EAAE-A2E7-4E97-8438-EAC016B1D8CB}" dt="2023-02-16T10:27:30.103" v="7286" actId="478"/>
          <ac:picMkLst>
            <pc:docMk/>
            <pc:sldMk cId="2331713136" sldId="443"/>
            <ac:picMk id="57348" creationId="{FBC2BD59-91BF-46A1-A94F-7F00C41BAE38}"/>
          </ac:picMkLst>
        </pc:picChg>
        <pc:picChg chg="add mod">
          <ac:chgData name="BEN KHALFALLAH Hela ItimAsrScoVdf" userId="d55be94f-4073-46ba-88ef-465599598fde" providerId="ADAL" clId="{0003EAAE-A2E7-4E97-8438-EAC016B1D8CB}" dt="2023-02-16T10:28:59.641" v="7291" actId="14100"/>
          <ac:picMkLst>
            <pc:docMk/>
            <pc:sldMk cId="2331713136" sldId="443"/>
            <ac:picMk id="57350" creationId="{94EEE43E-3A91-4BA2-901F-D24EA32E452F}"/>
          </ac:picMkLst>
        </pc:picChg>
        <pc:picChg chg="add del mod">
          <ac:chgData name="BEN KHALFALLAH Hela ItimAsrScoVdf" userId="d55be94f-4073-46ba-88ef-465599598fde" providerId="ADAL" clId="{0003EAAE-A2E7-4E97-8438-EAC016B1D8CB}" dt="2023-02-16T10:30:50.516" v="7298" actId="478"/>
          <ac:picMkLst>
            <pc:docMk/>
            <pc:sldMk cId="2331713136" sldId="443"/>
            <ac:picMk id="57352" creationId="{D3D3A682-FABC-4D30-815C-A0AD7840ACEA}"/>
          </ac:picMkLst>
        </pc:picChg>
      </pc:sldChg>
      <pc:sldChg chg="addSp modSp add del mod">
        <pc:chgData name="BEN KHALFALLAH Hela ItimAsrScoVdf" userId="d55be94f-4073-46ba-88ef-465599598fde" providerId="ADAL" clId="{0003EAAE-A2E7-4E97-8438-EAC016B1D8CB}" dt="2023-02-16T10:44:26.642" v="7360" actId="47"/>
        <pc:sldMkLst>
          <pc:docMk/>
          <pc:sldMk cId="1817752153" sldId="444"/>
        </pc:sldMkLst>
        <pc:spChg chg="mod">
          <ac:chgData name="BEN KHALFALLAH Hela ItimAsrScoVdf" userId="d55be94f-4073-46ba-88ef-465599598fde" providerId="ADAL" clId="{0003EAAE-A2E7-4E97-8438-EAC016B1D8CB}" dt="2023-02-16T10:36:01.321" v="7345" actId="20577"/>
          <ac:spMkLst>
            <pc:docMk/>
            <pc:sldMk cId="1817752153" sldId="444"/>
            <ac:spMk id="2" creationId="{0C4DD79A-C4F8-4BDF-80EC-60C4D8B35192}"/>
          </ac:spMkLst>
        </pc:spChg>
        <pc:spChg chg="add mod">
          <ac:chgData name="BEN KHALFALLAH Hela ItimAsrScoVdf" userId="d55be94f-4073-46ba-88ef-465599598fde" providerId="ADAL" clId="{0003EAAE-A2E7-4E97-8438-EAC016B1D8CB}" dt="2023-02-16T10:35:56.680" v="7341" actId="14100"/>
          <ac:spMkLst>
            <pc:docMk/>
            <pc:sldMk cId="1817752153" sldId="444"/>
            <ac:spMk id="4" creationId="{D17BD492-2929-400C-9E73-F61A57353EAE}"/>
          </ac:spMkLst>
        </pc:spChg>
      </pc:sldChg>
      <pc:sldChg chg="modSp add del mod">
        <pc:chgData name="BEN KHALFALLAH Hela ItimAsrScoVdf" userId="d55be94f-4073-46ba-88ef-465599598fde" providerId="ADAL" clId="{0003EAAE-A2E7-4E97-8438-EAC016B1D8CB}" dt="2023-02-16T00:03:46.526" v="5910" actId="47"/>
        <pc:sldMkLst>
          <pc:docMk/>
          <pc:sldMk cId="1144243800" sldId="445"/>
        </pc:sldMkLst>
        <pc:spChg chg="mod">
          <ac:chgData name="BEN KHALFALLAH Hela ItimAsrScoVdf" userId="d55be94f-4073-46ba-88ef-465599598fde" providerId="ADAL" clId="{0003EAAE-A2E7-4E97-8438-EAC016B1D8CB}" dt="2023-02-15T23:54:55.978" v="5643" actId="20577"/>
          <ac:spMkLst>
            <pc:docMk/>
            <pc:sldMk cId="1144243800" sldId="445"/>
            <ac:spMk id="2" creationId="{0C4DD79A-C4F8-4BDF-80EC-60C4D8B35192}"/>
          </ac:spMkLst>
        </pc:spChg>
      </pc:sldChg>
      <pc:sldChg chg="addSp delSp modSp add mod ord">
        <pc:chgData name="BEN KHALFALLAH Hela ItimAsrScoVdf" userId="d55be94f-4073-46ba-88ef-465599598fde" providerId="ADAL" clId="{0003EAAE-A2E7-4E97-8438-EAC016B1D8CB}" dt="2023-02-16T10:06:53.366" v="6928" actId="1076"/>
        <pc:sldMkLst>
          <pc:docMk/>
          <pc:sldMk cId="2092830649" sldId="446"/>
        </pc:sldMkLst>
        <pc:spChg chg="mod">
          <ac:chgData name="BEN KHALFALLAH Hela ItimAsrScoVdf" userId="d55be94f-4073-46ba-88ef-465599598fde" providerId="ADAL" clId="{0003EAAE-A2E7-4E97-8438-EAC016B1D8CB}" dt="2023-02-16T10:04:09.741" v="6890" actId="20577"/>
          <ac:spMkLst>
            <pc:docMk/>
            <pc:sldMk cId="2092830649" sldId="446"/>
            <ac:spMk id="2" creationId="{2417DF99-C335-462B-A421-40C685145C98}"/>
          </ac:spMkLst>
        </pc:spChg>
        <pc:spChg chg="del mod">
          <ac:chgData name="BEN KHALFALLAH Hela ItimAsrScoVdf" userId="d55be94f-4073-46ba-88ef-465599598fde" providerId="ADAL" clId="{0003EAAE-A2E7-4E97-8438-EAC016B1D8CB}" dt="2023-02-16T10:04:23.581" v="6906" actId="478"/>
          <ac:spMkLst>
            <pc:docMk/>
            <pc:sldMk cId="2092830649" sldId="446"/>
            <ac:spMk id="3" creationId="{8FE741CD-8B3E-4BDB-9E95-F28722E22600}"/>
          </ac:spMkLst>
        </pc:spChg>
        <pc:spChg chg="add del mod">
          <ac:chgData name="BEN KHALFALLAH Hela ItimAsrScoVdf" userId="d55be94f-4073-46ba-88ef-465599598fde" providerId="ADAL" clId="{0003EAAE-A2E7-4E97-8438-EAC016B1D8CB}" dt="2023-02-16T10:04:26.662" v="6907" actId="478"/>
          <ac:spMkLst>
            <pc:docMk/>
            <pc:sldMk cId="2092830649" sldId="446"/>
            <ac:spMk id="5" creationId="{F4FF96E6-0C08-4A17-BE98-A69FC6B34832}"/>
          </ac:spMkLst>
        </pc:spChg>
        <pc:spChg chg="add mod">
          <ac:chgData name="BEN KHALFALLAH Hela ItimAsrScoVdf" userId="d55be94f-4073-46ba-88ef-465599598fde" providerId="ADAL" clId="{0003EAAE-A2E7-4E97-8438-EAC016B1D8CB}" dt="2023-02-16T10:05:59.522" v="6924" actId="1076"/>
          <ac:spMkLst>
            <pc:docMk/>
            <pc:sldMk cId="2092830649" sldId="446"/>
            <ac:spMk id="7" creationId="{04956E4C-FA1A-48E3-A11E-66E8CF76DE99}"/>
          </ac:spMkLst>
        </pc:spChg>
        <pc:picChg chg="add mod">
          <ac:chgData name="BEN KHALFALLAH Hela ItimAsrScoVdf" userId="d55be94f-4073-46ba-88ef-465599598fde" providerId="ADAL" clId="{0003EAAE-A2E7-4E97-8438-EAC016B1D8CB}" dt="2023-02-16T10:06:53.366" v="6928" actId="1076"/>
          <ac:picMkLst>
            <pc:docMk/>
            <pc:sldMk cId="2092830649" sldId="446"/>
            <ac:picMk id="9" creationId="{F011F04A-E654-48B8-8FC1-4ACC7DC90D87}"/>
          </ac:picMkLst>
        </pc:picChg>
      </pc:sldChg>
      <pc:sldChg chg="addSp delSp modSp add mod ord">
        <pc:chgData name="BEN KHALFALLAH Hela ItimAsrScoVdf" userId="d55be94f-4073-46ba-88ef-465599598fde" providerId="ADAL" clId="{0003EAAE-A2E7-4E97-8438-EAC016B1D8CB}" dt="2023-02-16T10:15:31.068" v="7126" actId="1076"/>
        <pc:sldMkLst>
          <pc:docMk/>
          <pc:sldMk cId="1891201307" sldId="447"/>
        </pc:sldMkLst>
        <pc:spChg chg="mod">
          <ac:chgData name="BEN KHALFALLAH Hela ItimAsrScoVdf" userId="d55be94f-4073-46ba-88ef-465599598fde" providerId="ADAL" clId="{0003EAAE-A2E7-4E97-8438-EAC016B1D8CB}" dt="2023-02-16T10:13:29.743" v="7098" actId="20577"/>
          <ac:spMkLst>
            <pc:docMk/>
            <pc:sldMk cId="1891201307" sldId="447"/>
            <ac:spMk id="2" creationId="{2417DF99-C335-462B-A421-40C685145C98}"/>
          </ac:spMkLst>
        </pc:spChg>
        <pc:spChg chg="del mod">
          <ac:chgData name="BEN KHALFALLAH Hela ItimAsrScoVdf" userId="d55be94f-4073-46ba-88ef-465599598fde" providerId="ADAL" clId="{0003EAAE-A2E7-4E97-8438-EAC016B1D8CB}" dt="2023-02-16T10:13:25.383" v="7090" actId="478"/>
          <ac:spMkLst>
            <pc:docMk/>
            <pc:sldMk cId="1891201307" sldId="447"/>
            <ac:spMk id="3" creationId="{8FE741CD-8B3E-4BDB-9E95-F28722E22600}"/>
          </ac:spMkLst>
        </pc:spChg>
        <pc:spChg chg="add del mod">
          <ac:chgData name="BEN KHALFALLAH Hela ItimAsrScoVdf" userId="d55be94f-4073-46ba-88ef-465599598fde" providerId="ADAL" clId="{0003EAAE-A2E7-4E97-8438-EAC016B1D8CB}" dt="2023-02-16T10:13:26.685" v="7091" actId="478"/>
          <ac:spMkLst>
            <pc:docMk/>
            <pc:sldMk cId="1891201307" sldId="447"/>
            <ac:spMk id="5" creationId="{1175F1B1-B284-4DA1-92F0-5E17CC5A767C}"/>
          </ac:spMkLst>
        </pc:spChg>
        <pc:spChg chg="add mod">
          <ac:chgData name="BEN KHALFALLAH Hela ItimAsrScoVdf" userId="d55be94f-4073-46ba-88ef-465599598fde" providerId="ADAL" clId="{0003EAAE-A2E7-4E97-8438-EAC016B1D8CB}" dt="2023-02-16T10:14:56.358" v="7122" actId="20577"/>
          <ac:spMkLst>
            <pc:docMk/>
            <pc:sldMk cId="1891201307" sldId="447"/>
            <ac:spMk id="7" creationId="{304D02BB-4605-4825-BFCB-4F1929A7874D}"/>
          </ac:spMkLst>
        </pc:spChg>
        <pc:picChg chg="add mod">
          <ac:chgData name="BEN KHALFALLAH Hela ItimAsrScoVdf" userId="d55be94f-4073-46ba-88ef-465599598fde" providerId="ADAL" clId="{0003EAAE-A2E7-4E97-8438-EAC016B1D8CB}" dt="2023-02-16T10:15:31.068" v="7126" actId="1076"/>
          <ac:picMkLst>
            <pc:docMk/>
            <pc:sldMk cId="1891201307" sldId="447"/>
            <ac:picMk id="9" creationId="{9421773A-0716-48E7-9FF7-67ABE11A41E3}"/>
          </ac:picMkLst>
        </pc:picChg>
      </pc:sldChg>
      <pc:sldChg chg="addSp delSp modSp add mod ord">
        <pc:chgData name="BEN KHALFALLAH Hela ItimAsrScoVdf" userId="d55be94f-4073-46ba-88ef-465599598fde" providerId="ADAL" clId="{0003EAAE-A2E7-4E97-8438-EAC016B1D8CB}" dt="2023-02-16T00:01:24.241" v="5828" actId="26606"/>
        <pc:sldMkLst>
          <pc:docMk/>
          <pc:sldMk cId="2825587830" sldId="448"/>
        </pc:sldMkLst>
        <pc:spChg chg="mo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2" creationId="{93345475-DA0F-4734-B3C5-508B628325C4}"/>
          </ac:spMkLst>
        </pc:spChg>
        <pc:spChg chg="del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22" creationId="{F1694136-0553-455D-A725-19D12054AB96}"/>
          </ac:spMkLst>
        </pc:spChg>
        <pc:spChg chg="del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24" creationId="{AF8DD469-D1ED-454C-B2F5-CE035903BC90}"/>
          </ac:spMkLst>
        </pc:spChg>
        <pc:spChg chg="del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26" creationId="{3F66312E-3958-4E3B-BEE0-B17BEA816F79}"/>
          </ac:spMkLst>
        </pc:spChg>
        <pc:spChg chg="del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28" creationId="{CE3A56F1-C682-4EA0-B9FF-6F6585760B00}"/>
          </ac:spMkLst>
        </pc:spChg>
        <pc:spChg chg="del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30" creationId="{F3F76ABD-D2F6-4661-9415-C4B91D8EA14C}"/>
          </ac:spMkLst>
        </pc:spChg>
        <pc:spChg chg="ad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35" creationId="{F1694136-0553-455D-A725-19D12054AB96}"/>
          </ac:spMkLst>
        </pc:spChg>
        <pc:spChg chg="ad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37" creationId="{AF8DD469-D1ED-454C-B2F5-CE035903BC90}"/>
          </ac:spMkLst>
        </pc:spChg>
        <pc:spChg chg="ad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39" creationId="{3F66312E-3958-4E3B-BEE0-B17BEA816F79}"/>
          </ac:spMkLst>
        </pc:spChg>
        <pc:spChg chg="ad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41" creationId="{CE3A56F1-C682-4EA0-B9FF-6F6585760B00}"/>
          </ac:spMkLst>
        </pc:spChg>
        <pc:spChg chg="add">
          <ac:chgData name="BEN KHALFALLAH Hela ItimAsrScoVdf" userId="d55be94f-4073-46ba-88ef-465599598fde" providerId="ADAL" clId="{0003EAAE-A2E7-4E97-8438-EAC016B1D8CB}" dt="2023-02-16T00:01:24.241" v="5828" actId="26606"/>
          <ac:spMkLst>
            <pc:docMk/>
            <pc:sldMk cId="2825587830" sldId="448"/>
            <ac:spMk id="43" creationId="{F3F76ABD-D2F6-4661-9415-C4B91D8EA14C}"/>
          </ac:spMkLst>
        </pc:spChg>
        <pc:picChg chg="mod">
          <ac:chgData name="BEN KHALFALLAH Hela ItimAsrScoVdf" userId="d55be94f-4073-46ba-88ef-465599598fde" providerId="ADAL" clId="{0003EAAE-A2E7-4E97-8438-EAC016B1D8CB}" dt="2023-02-16T00:01:17.343" v="5827" actId="27349"/>
          <ac:picMkLst>
            <pc:docMk/>
            <pc:sldMk cId="2825587830" sldId="448"/>
            <ac:picMk id="6" creationId="{88B71ABB-370A-6F36-1532-777C39C55968}"/>
          </ac:picMkLst>
        </pc:picChg>
      </pc:sldChg>
      <pc:sldChg chg="addSp delSp modSp add mod setBg modClrScheme chgLayout">
        <pc:chgData name="BEN KHALFALLAH Hela ItimAsrScoVdf" userId="d55be94f-4073-46ba-88ef-465599598fde" providerId="ADAL" clId="{0003EAAE-A2E7-4E97-8438-EAC016B1D8CB}" dt="2023-02-16T08:07:18.035" v="6216"/>
        <pc:sldMkLst>
          <pc:docMk/>
          <pc:sldMk cId="1766997584" sldId="449"/>
        </pc:sldMkLst>
        <pc:spChg chg="mod ord">
          <ac:chgData name="BEN KHALFALLAH Hela ItimAsrScoVdf" userId="d55be94f-4073-46ba-88ef-465599598fde" providerId="ADAL" clId="{0003EAAE-A2E7-4E97-8438-EAC016B1D8CB}" dt="2023-02-16T07:57:51.399" v="6163" actId="20577"/>
          <ac:spMkLst>
            <pc:docMk/>
            <pc:sldMk cId="1766997584" sldId="449"/>
            <ac:spMk id="2" creationId="{0C4DD79A-C4F8-4BDF-80EC-60C4D8B35192}"/>
          </ac:spMkLst>
        </pc:spChg>
        <pc:spChg chg="add del mod ord">
          <ac:chgData name="BEN KHALFALLAH Hela ItimAsrScoVdf" userId="d55be94f-4073-46ba-88ef-465599598fde" providerId="ADAL" clId="{0003EAAE-A2E7-4E97-8438-EAC016B1D8CB}" dt="2023-02-16T07:50:06.326" v="6130" actId="26606"/>
          <ac:spMkLst>
            <pc:docMk/>
            <pc:sldMk cId="1766997584" sldId="449"/>
            <ac:spMk id="3" creationId="{C7F48A41-E49F-45F1-8411-8BEA23F3A9FC}"/>
          </ac:spMkLst>
        </pc:spChg>
        <pc:spChg chg="add del">
          <ac:chgData name="BEN KHALFALLAH Hela ItimAsrScoVdf" userId="d55be94f-4073-46ba-88ef-465599598fde" providerId="ADAL" clId="{0003EAAE-A2E7-4E97-8438-EAC016B1D8CB}" dt="2023-02-16T07:50:06.304" v="6129" actId="26606"/>
          <ac:spMkLst>
            <pc:docMk/>
            <pc:sldMk cId="1766997584" sldId="449"/>
            <ac:spMk id="9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6T07:50:06.304" v="6129" actId="26606"/>
          <ac:spMkLst>
            <pc:docMk/>
            <pc:sldMk cId="1766997584" sldId="449"/>
            <ac:spMk id="11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6T07:50:06.304" v="6129" actId="26606"/>
          <ac:spMkLst>
            <pc:docMk/>
            <pc:sldMk cId="1766997584" sldId="449"/>
            <ac:spMk id="13" creationId="{147F2B29-B632-4E36-A5BB-83F30E63A753}"/>
          </ac:spMkLst>
        </pc:spChg>
        <pc:graphicFrameChg chg="add del">
          <ac:chgData name="BEN KHALFALLAH Hela ItimAsrScoVdf" userId="d55be94f-4073-46ba-88ef-465599598fde" providerId="ADAL" clId="{0003EAAE-A2E7-4E97-8438-EAC016B1D8CB}" dt="2023-02-16T07:50:06.304" v="6129" actId="26606"/>
          <ac:graphicFrameMkLst>
            <pc:docMk/>
            <pc:sldMk cId="1766997584" sldId="449"/>
            <ac:graphicFrameMk id="5" creationId="{BD440C21-6979-1003-3918-CE08351F139E}"/>
          </ac:graphicFrameMkLst>
        </pc:graphicFrameChg>
        <pc:graphicFrameChg chg="add mod ord modGraphic">
          <ac:chgData name="BEN KHALFALLAH Hela ItimAsrScoVdf" userId="d55be94f-4073-46ba-88ef-465599598fde" providerId="ADAL" clId="{0003EAAE-A2E7-4E97-8438-EAC016B1D8CB}" dt="2023-02-16T08:07:18.035" v="6216"/>
          <ac:graphicFrameMkLst>
            <pc:docMk/>
            <pc:sldMk cId="1766997584" sldId="449"/>
            <ac:graphicFrameMk id="15" creationId="{A76E87B3-F540-EF22-9F4F-0F6D6B701394}"/>
          </ac:graphicFrameMkLst>
        </pc:graphicFrameChg>
        <pc:picChg chg="add mod">
          <ac:chgData name="BEN KHALFALLAH Hela ItimAsrScoVdf" userId="d55be94f-4073-46ba-88ef-465599598fde" providerId="ADAL" clId="{0003EAAE-A2E7-4E97-8438-EAC016B1D8CB}" dt="2023-02-16T07:57:06.909" v="6148" actId="26606"/>
          <ac:picMkLst>
            <pc:docMk/>
            <pc:sldMk cId="1766997584" sldId="449"/>
            <ac:picMk id="49154" creationId="{042C1B5C-35A7-423F-8B69-1BD35AA3681C}"/>
          </ac:picMkLst>
        </pc:picChg>
      </pc:sldChg>
      <pc:sldChg chg="addSp delSp modSp add mod ord setBg modClrScheme chgLayout">
        <pc:chgData name="BEN KHALFALLAH Hela ItimAsrScoVdf" userId="d55be94f-4073-46ba-88ef-465599598fde" providerId="ADAL" clId="{0003EAAE-A2E7-4E97-8438-EAC016B1D8CB}" dt="2023-02-16T08:26:40.104" v="6318" actId="26606"/>
        <pc:sldMkLst>
          <pc:docMk/>
          <pc:sldMk cId="2464873844" sldId="450"/>
        </pc:sldMkLst>
        <pc:spChg chg="mod ord">
          <ac:chgData name="BEN KHALFALLAH Hela ItimAsrScoVdf" userId="d55be94f-4073-46ba-88ef-465599598fde" providerId="ADAL" clId="{0003EAAE-A2E7-4E97-8438-EAC016B1D8CB}" dt="2023-02-16T07:58:27.691" v="6169" actId="26606"/>
          <ac:spMkLst>
            <pc:docMk/>
            <pc:sldMk cId="2464873844" sldId="450"/>
            <ac:spMk id="2" creationId="{0C4DD79A-C4F8-4BDF-80EC-60C4D8B35192}"/>
          </ac:spMkLst>
        </pc:spChg>
        <pc:spChg chg="add mod ord">
          <ac:chgData name="BEN KHALFALLAH Hela ItimAsrScoVdf" userId="d55be94f-4073-46ba-88ef-465599598fde" providerId="ADAL" clId="{0003EAAE-A2E7-4E97-8438-EAC016B1D8CB}" dt="2023-02-16T08:26:40.104" v="6318" actId="26606"/>
          <ac:spMkLst>
            <pc:docMk/>
            <pc:sldMk cId="2464873844" sldId="450"/>
            <ac:spMk id="3" creationId="{498C9C10-84C6-458B-A5A9-2BA3AE8D986A}"/>
          </ac:spMkLst>
        </pc:spChg>
        <pc:spChg chg="add del mod ord">
          <ac:chgData name="BEN KHALFALLAH Hela ItimAsrScoVdf" userId="d55be94f-4073-46ba-88ef-465599598fde" providerId="ADAL" clId="{0003EAAE-A2E7-4E97-8438-EAC016B1D8CB}" dt="2023-02-16T07:58:23.485" v="6168"/>
          <ac:spMkLst>
            <pc:docMk/>
            <pc:sldMk cId="2464873844" sldId="450"/>
            <ac:spMk id="4" creationId="{D3FE24D5-55C3-47FA-872C-28EF65C64435}"/>
          </ac:spMkLst>
        </pc:spChg>
        <pc:spChg chg="add del">
          <ac:chgData name="BEN KHALFALLAH Hela ItimAsrScoVdf" userId="d55be94f-4073-46ba-88ef-465599598fde" providerId="ADAL" clId="{0003EAAE-A2E7-4E97-8438-EAC016B1D8CB}" dt="2023-02-16T08:26:40.104" v="6318" actId="26606"/>
          <ac:spMkLst>
            <pc:docMk/>
            <pc:sldMk cId="2464873844" sldId="450"/>
            <ac:spMk id="11" creationId="{3408ACDA-FBD2-4415-9EE4-4D1BBDF174D9}"/>
          </ac:spMkLst>
        </pc:spChg>
        <pc:spChg chg="add del">
          <ac:chgData name="BEN KHALFALLAH Hela ItimAsrScoVdf" userId="d55be94f-4073-46ba-88ef-465599598fde" providerId="ADAL" clId="{0003EAAE-A2E7-4E97-8438-EAC016B1D8CB}" dt="2023-02-16T08:26:40.104" v="6318" actId="26606"/>
          <ac:spMkLst>
            <pc:docMk/>
            <pc:sldMk cId="2464873844" sldId="450"/>
            <ac:spMk id="13" creationId="{5030595D-127E-4DC3-8E40-9374B113DF87}"/>
          </ac:spMkLst>
        </pc:spChg>
        <pc:spChg chg="add">
          <ac:chgData name="BEN KHALFALLAH Hela ItimAsrScoVdf" userId="d55be94f-4073-46ba-88ef-465599598fde" providerId="ADAL" clId="{0003EAAE-A2E7-4E97-8438-EAC016B1D8CB}" dt="2023-02-16T08:26:40.104" v="6318" actId="26606"/>
          <ac:spMkLst>
            <pc:docMk/>
            <pc:sldMk cId="2464873844" sldId="450"/>
            <ac:spMk id="18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6T08:26:40.104" v="6318" actId="26606"/>
          <ac:spMkLst>
            <pc:docMk/>
            <pc:sldMk cId="2464873844" sldId="450"/>
            <ac:spMk id="20" creationId="{5030595D-127E-4DC3-8E40-9374B113DF87}"/>
          </ac:spMkLst>
        </pc:spChg>
        <pc:picChg chg="add mod">
          <ac:chgData name="BEN KHALFALLAH Hela ItimAsrScoVdf" userId="d55be94f-4073-46ba-88ef-465599598fde" providerId="ADAL" clId="{0003EAAE-A2E7-4E97-8438-EAC016B1D8CB}" dt="2023-02-16T07:58:27.691" v="6169" actId="26606"/>
          <ac:picMkLst>
            <pc:docMk/>
            <pc:sldMk cId="2464873844" sldId="450"/>
            <ac:picMk id="6" creationId="{4C3DC7E0-FAC1-403D-A150-DB59F3F3B5A3}"/>
          </ac:picMkLst>
        </pc:picChg>
        <pc:picChg chg="add del mod">
          <ac:chgData name="BEN KHALFALLAH Hela ItimAsrScoVdf" userId="d55be94f-4073-46ba-88ef-465599598fde" providerId="ADAL" clId="{0003EAAE-A2E7-4E97-8438-EAC016B1D8CB}" dt="2023-02-16T07:58:20.372" v="6167" actId="21"/>
          <ac:picMkLst>
            <pc:docMk/>
            <pc:sldMk cId="2464873844" sldId="450"/>
            <ac:picMk id="50178" creationId="{8654FBF9-C569-4B6C-8DA4-427D66EE7C69}"/>
          </ac:picMkLst>
        </pc:picChg>
      </pc:sldChg>
      <pc:sldChg chg="addSp modSp add del mod modClrScheme chgLayout">
        <pc:chgData name="BEN KHALFALLAH Hela ItimAsrScoVdf" userId="d55be94f-4073-46ba-88ef-465599598fde" providerId="ADAL" clId="{0003EAAE-A2E7-4E97-8438-EAC016B1D8CB}" dt="2023-02-16T08:58:17.569" v="6467" actId="47"/>
        <pc:sldMkLst>
          <pc:docMk/>
          <pc:sldMk cId="1078205248" sldId="451"/>
        </pc:sldMkLst>
        <pc:spChg chg="mod ord">
          <ac:chgData name="BEN KHALFALLAH Hela ItimAsrScoVdf" userId="d55be94f-4073-46ba-88ef-465599598fde" providerId="ADAL" clId="{0003EAAE-A2E7-4E97-8438-EAC016B1D8CB}" dt="2023-02-16T00:07:36.976" v="6000" actId="700"/>
          <ac:spMkLst>
            <pc:docMk/>
            <pc:sldMk cId="1078205248" sldId="451"/>
            <ac:spMk id="2" creationId="{0C4DD79A-C4F8-4BDF-80EC-60C4D8B35192}"/>
          </ac:spMkLst>
        </pc:spChg>
        <pc:spChg chg="add mod ord">
          <ac:chgData name="BEN KHALFALLAH Hela ItimAsrScoVdf" userId="d55be94f-4073-46ba-88ef-465599598fde" providerId="ADAL" clId="{0003EAAE-A2E7-4E97-8438-EAC016B1D8CB}" dt="2023-02-16T00:07:39.641" v="6003" actId="20577"/>
          <ac:spMkLst>
            <pc:docMk/>
            <pc:sldMk cId="1078205248" sldId="451"/>
            <ac:spMk id="3" creationId="{67DE98DA-D60E-4A8F-9FC1-DC61F63687A2}"/>
          </ac:spMkLst>
        </pc:spChg>
      </pc:sldChg>
      <pc:sldChg chg="addSp modSp add del mod ord">
        <pc:chgData name="BEN KHALFALLAH Hela ItimAsrScoVdf" userId="d55be94f-4073-46ba-88ef-465599598fde" providerId="ADAL" clId="{0003EAAE-A2E7-4E97-8438-EAC016B1D8CB}" dt="2023-02-16T10:18:08.210" v="7130" actId="47"/>
        <pc:sldMkLst>
          <pc:docMk/>
          <pc:sldMk cId="223097526" sldId="452"/>
        </pc:sldMkLst>
        <pc:spChg chg="mod">
          <ac:chgData name="BEN KHALFALLAH Hela ItimAsrScoVdf" userId="d55be94f-4073-46ba-88ef-465599598fde" providerId="ADAL" clId="{0003EAAE-A2E7-4E97-8438-EAC016B1D8CB}" dt="2023-02-16T00:03:17.300" v="5894" actId="20577"/>
          <ac:spMkLst>
            <pc:docMk/>
            <pc:sldMk cId="223097526" sldId="452"/>
            <ac:spMk id="2" creationId="{0C4DD79A-C4F8-4BDF-80EC-60C4D8B35192}"/>
          </ac:spMkLst>
        </pc:spChg>
        <pc:spChg chg="add mod">
          <ac:chgData name="BEN KHALFALLAH Hela ItimAsrScoVdf" userId="d55be94f-4073-46ba-88ef-465599598fde" providerId="ADAL" clId="{0003EAAE-A2E7-4E97-8438-EAC016B1D8CB}" dt="2023-02-16T00:07:47.257" v="6004"/>
          <ac:spMkLst>
            <pc:docMk/>
            <pc:sldMk cId="223097526" sldId="452"/>
            <ac:spMk id="3" creationId="{FFBEED39-D4CC-42DE-A025-7977705F5C1C}"/>
          </ac:spMkLst>
        </pc:spChg>
      </pc:sldChg>
      <pc:sldChg chg="addSp modSp add del mod ord">
        <pc:chgData name="BEN KHALFALLAH Hela ItimAsrScoVdf" userId="d55be94f-4073-46ba-88ef-465599598fde" providerId="ADAL" clId="{0003EAAE-A2E7-4E97-8438-EAC016B1D8CB}" dt="2023-02-16T10:18:11.044" v="7131" actId="47"/>
        <pc:sldMkLst>
          <pc:docMk/>
          <pc:sldMk cId="2193487660" sldId="453"/>
        </pc:sldMkLst>
        <pc:spChg chg="mod">
          <ac:chgData name="BEN KHALFALLAH Hela ItimAsrScoVdf" userId="d55be94f-4073-46ba-88ef-465599598fde" providerId="ADAL" clId="{0003EAAE-A2E7-4E97-8438-EAC016B1D8CB}" dt="2023-02-16T00:03:29.146" v="5902" actId="20577"/>
          <ac:spMkLst>
            <pc:docMk/>
            <pc:sldMk cId="2193487660" sldId="453"/>
            <ac:spMk id="2" creationId="{0C4DD79A-C4F8-4BDF-80EC-60C4D8B35192}"/>
          </ac:spMkLst>
        </pc:spChg>
        <pc:spChg chg="add mod">
          <ac:chgData name="BEN KHALFALLAH Hela ItimAsrScoVdf" userId="d55be94f-4073-46ba-88ef-465599598fde" providerId="ADAL" clId="{0003EAAE-A2E7-4E97-8438-EAC016B1D8CB}" dt="2023-02-16T00:07:49.825" v="6005"/>
          <ac:spMkLst>
            <pc:docMk/>
            <pc:sldMk cId="2193487660" sldId="453"/>
            <ac:spMk id="3" creationId="{D858FBA8-40C2-4FC0-B2A8-2364A8AAAD72}"/>
          </ac:spMkLst>
        </pc:spChg>
      </pc:sldChg>
      <pc:sldChg chg="addSp modSp add del mod ord">
        <pc:chgData name="BEN KHALFALLAH Hela ItimAsrScoVdf" userId="d55be94f-4073-46ba-88ef-465599598fde" providerId="ADAL" clId="{0003EAAE-A2E7-4E97-8438-EAC016B1D8CB}" dt="2023-02-16T10:18:12.831" v="7132" actId="47"/>
        <pc:sldMkLst>
          <pc:docMk/>
          <pc:sldMk cId="232306133" sldId="454"/>
        </pc:sldMkLst>
        <pc:spChg chg="mod">
          <ac:chgData name="BEN KHALFALLAH Hela ItimAsrScoVdf" userId="d55be94f-4073-46ba-88ef-465599598fde" providerId="ADAL" clId="{0003EAAE-A2E7-4E97-8438-EAC016B1D8CB}" dt="2023-02-16T00:03:39.662" v="5909" actId="20577"/>
          <ac:spMkLst>
            <pc:docMk/>
            <pc:sldMk cId="232306133" sldId="454"/>
            <ac:spMk id="2" creationId="{0C4DD79A-C4F8-4BDF-80EC-60C4D8B35192}"/>
          </ac:spMkLst>
        </pc:spChg>
        <pc:spChg chg="add mod">
          <ac:chgData name="BEN KHALFALLAH Hela ItimAsrScoVdf" userId="d55be94f-4073-46ba-88ef-465599598fde" providerId="ADAL" clId="{0003EAAE-A2E7-4E97-8438-EAC016B1D8CB}" dt="2023-02-16T00:07:51.905" v="6006"/>
          <ac:spMkLst>
            <pc:docMk/>
            <pc:sldMk cId="232306133" sldId="454"/>
            <ac:spMk id="3" creationId="{D45DF3CF-EE16-4B65-892E-2F79B8177FBB}"/>
          </ac:spMkLst>
        </pc:spChg>
      </pc:sldChg>
      <pc:sldChg chg="addSp delSp modSp add mod">
        <pc:chgData name="BEN KHALFALLAH Hela ItimAsrScoVdf" userId="d55be94f-4073-46ba-88ef-465599598fde" providerId="ADAL" clId="{0003EAAE-A2E7-4E97-8438-EAC016B1D8CB}" dt="2023-02-16T08:21:24.977" v="6279" actId="1076"/>
        <pc:sldMkLst>
          <pc:docMk/>
          <pc:sldMk cId="983538587" sldId="455"/>
        </pc:sldMkLst>
        <pc:spChg chg="mod">
          <ac:chgData name="BEN KHALFALLAH Hela ItimAsrScoVdf" userId="d55be94f-4073-46ba-88ef-465599598fde" providerId="ADAL" clId="{0003EAAE-A2E7-4E97-8438-EAC016B1D8CB}" dt="2023-02-16T00:04:34.450" v="5946" actId="20577"/>
          <ac:spMkLst>
            <pc:docMk/>
            <pc:sldMk cId="983538587" sldId="455"/>
            <ac:spMk id="2" creationId="{0C4DD79A-C4F8-4BDF-80EC-60C4D8B35192}"/>
          </ac:spMkLst>
        </pc:spChg>
        <pc:spChg chg="add del mod">
          <ac:chgData name="BEN KHALFALLAH Hela ItimAsrScoVdf" userId="d55be94f-4073-46ba-88ef-465599598fde" providerId="ADAL" clId="{0003EAAE-A2E7-4E97-8438-EAC016B1D8CB}" dt="2023-02-16T08:17:48.976" v="6253" actId="478"/>
          <ac:spMkLst>
            <pc:docMk/>
            <pc:sldMk cId="983538587" sldId="455"/>
            <ac:spMk id="3" creationId="{A58F02CA-BCE0-498C-AB7D-4C2A8F707DD3}"/>
          </ac:spMkLst>
        </pc:spChg>
        <pc:spChg chg="add del mod">
          <ac:chgData name="BEN KHALFALLAH Hela ItimAsrScoVdf" userId="d55be94f-4073-46ba-88ef-465599598fde" providerId="ADAL" clId="{0003EAAE-A2E7-4E97-8438-EAC016B1D8CB}" dt="2023-02-16T08:17:50.455" v="6254" actId="478"/>
          <ac:spMkLst>
            <pc:docMk/>
            <pc:sldMk cId="983538587" sldId="455"/>
            <ac:spMk id="4" creationId="{2B40B425-E621-48B8-82B1-C782DE1257DE}"/>
          </ac:spMkLst>
        </pc:spChg>
        <pc:spChg chg="add mod">
          <ac:chgData name="BEN KHALFALLAH Hela ItimAsrScoVdf" userId="d55be94f-4073-46ba-88ef-465599598fde" providerId="ADAL" clId="{0003EAAE-A2E7-4E97-8438-EAC016B1D8CB}" dt="2023-02-16T08:21:10.636" v="6267" actId="14100"/>
          <ac:spMkLst>
            <pc:docMk/>
            <pc:sldMk cId="983538587" sldId="455"/>
            <ac:spMk id="5" creationId="{9EED060F-794A-4D2D-89DC-03A3A4AC6AD1}"/>
          </ac:spMkLst>
        </pc:spChg>
        <pc:spChg chg="add mod">
          <ac:chgData name="BEN KHALFALLAH Hela ItimAsrScoVdf" userId="d55be94f-4073-46ba-88ef-465599598fde" providerId="ADAL" clId="{0003EAAE-A2E7-4E97-8438-EAC016B1D8CB}" dt="2023-02-16T08:21:24.977" v="6279" actId="1076"/>
          <ac:spMkLst>
            <pc:docMk/>
            <pc:sldMk cId="983538587" sldId="455"/>
            <ac:spMk id="6" creationId="{7020CF84-A1DD-4034-BFC8-4DF072107C35}"/>
          </ac:spMkLst>
        </pc:spChg>
        <pc:picChg chg="add del mod">
          <ac:chgData name="BEN KHALFALLAH Hela ItimAsrScoVdf" userId="d55be94f-4073-46ba-88ef-465599598fde" providerId="ADAL" clId="{0003EAAE-A2E7-4E97-8438-EAC016B1D8CB}" dt="2023-02-16T08:17:48.976" v="6253" actId="478"/>
          <ac:picMkLst>
            <pc:docMk/>
            <pc:sldMk cId="983538587" sldId="455"/>
            <ac:picMk id="51202" creationId="{16E4F57B-7C81-4D11-9321-6FC267C30071}"/>
          </ac:picMkLst>
        </pc:picChg>
        <pc:picChg chg="add del mod">
          <ac:chgData name="BEN KHALFALLAH Hela ItimAsrScoVdf" userId="d55be94f-4073-46ba-88ef-465599598fde" providerId="ADAL" clId="{0003EAAE-A2E7-4E97-8438-EAC016B1D8CB}" dt="2023-02-16T08:20:02.765" v="6258" actId="478"/>
          <ac:picMkLst>
            <pc:docMk/>
            <pc:sldMk cId="983538587" sldId="455"/>
            <ac:picMk id="51204" creationId="{7686E752-BAE0-442C-8935-2CF4C7F788CE}"/>
          </ac:picMkLst>
        </pc:picChg>
        <pc:picChg chg="add del">
          <ac:chgData name="BEN KHALFALLAH Hela ItimAsrScoVdf" userId="d55be94f-4073-46ba-88ef-465599598fde" providerId="ADAL" clId="{0003EAAE-A2E7-4E97-8438-EAC016B1D8CB}" dt="2023-02-16T08:20:41.330" v="6260" actId="478"/>
          <ac:picMkLst>
            <pc:docMk/>
            <pc:sldMk cId="983538587" sldId="455"/>
            <ac:picMk id="51206" creationId="{72E0D504-F3EA-41CF-A961-5E8EA252446E}"/>
          </ac:picMkLst>
        </pc:picChg>
        <pc:picChg chg="add">
          <ac:chgData name="BEN KHALFALLAH Hela ItimAsrScoVdf" userId="d55be94f-4073-46ba-88ef-465599598fde" providerId="ADAL" clId="{0003EAAE-A2E7-4E97-8438-EAC016B1D8CB}" dt="2023-02-16T08:20:41.912" v="6261"/>
          <ac:picMkLst>
            <pc:docMk/>
            <pc:sldMk cId="983538587" sldId="455"/>
            <ac:picMk id="51208" creationId="{C651620C-2B66-40CE-AC35-A8758E4E7940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6T07:42:14.197" v="6086" actId="113"/>
        <pc:sldMkLst>
          <pc:docMk/>
          <pc:sldMk cId="1571360956" sldId="456"/>
        </pc:sldMkLst>
        <pc:spChg chg="mod">
          <ac:chgData name="BEN KHALFALLAH Hela ItimAsrScoVdf" userId="d55be94f-4073-46ba-88ef-465599598fde" providerId="ADAL" clId="{0003EAAE-A2E7-4E97-8438-EAC016B1D8CB}" dt="2023-02-16T07:42:05.986" v="6085" actId="26606"/>
          <ac:spMkLst>
            <pc:docMk/>
            <pc:sldMk cId="1571360956" sldId="456"/>
            <ac:spMk id="2" creationId="{6A6AD7E1-1449-491B-BF73-6920A9DDD1D6}"/>
          </ac:spMkLst>
        </pc:spChg>
        <pc:spChg chg="mod">
          <ac:chgData name="BEN KHALFALLAH Hela ItimAsrScoVdf" userId="d55be94f-4073-46ba-88ef-465599598fde" providerId="ADAL" clId="{0003EAAE-A2E7-4E97-8438-EAC016B1D8CB}" dt="2023-02-16T07:42:14.197" v="6086" actId="113"/>
          <ac:spMkLst>
            <pc:docMk/>
            <pc:sldMk cId="1571360956" sldId="456"/>
            <ac:spMk id="3" creationId="{33BAF59D-2E60-46E7-AA28-E6258C1BF262}"/>
          </ac:spMkLst>
        </pc:spChg>
        <pc:spChg chg="add del">
          <ac:chgData name="BEN KHALFALLAH Hela ItimAsrScoVdf" userId="d55be94f-4073-46ba-88ef-465599598fde" providerId="ADAL" clId="{0003EAAE-A2E7-4E97-8438-EAC016B1D8CB}" dt="2023-02-16T07:42:05.986" v="6085" actId="26606"/>
          <ac:spMkLst>
            <pc:docMk/>
            <pc:sldMk cId="1571360956" sldId="456"/>
            <ac:spMk id="8" creationId="{B680D4D6-B06E-4316-8BBC-7A65A10AC853}"/>
          </ac:spMkLst>
        </pc:spChg>
        <pc:spChg chg="add del">
          <ac:chgData name="BEN KHALFALLAH Hela ItimAsrScoVdf" userId="d55be94f-4073-46ba-88ef-465599598fde" providerId="ADAL" clId="{0003EAAE-A2E7-4E97-8438-EAC016B1D8CB}" dt="2023-02-16T07:42:05.986" v="6085" actId="26606"/>
          <ac:spMkLst>
            <pc:docMk/>
            <pc:sldMk cId="1571360956" sldId="456"/>
            <ac:spMk id="12" creationId="{64016ABB-4F5D-4BFA-9406-7CD61399B6CC}"/>
          </ac:spMkLst>
        </pc:spChg>
        <pc:picChg chg="add mod">
          <ac:chgData name="BEN KHALFALLAH Hela ItimAsrScoVdf" userId="d55be94f-4073-46ba-88ef-465599598fde" providerId="ADAL" clId="{0003EAAE-A2E7-4E97-8438-EAC016B1D8CB}" dt="2023-02-16T07:42:05.986" v="6085" actId="26606"/>
          <ac:picMkLst>
            <pc:docMk/>
            <pc:sldMk cId="1571360956" sldId="456"/>
            <ac:picMk id="7" creationId="{887F6935-F8A2-4579-85F0-37D704A617E1}"/>
          </ac:picMkLst>
        </pc:picChg>
        <pc:cxnChg chg="add del">
          <ac:chgData name="BEN KHALFALLAH Hela ItimAsrScoVdf" userId="d55be94f-4073-46ba-88ef-465599598fde" providerId="ADAL" clId="{0003EAAE-A2E7-4E97-8438-EAC016B1D8CB}" dt="2023-02-16T07:42:05.986" v="6085" actId="26606"/>
          <ac:cxnSpMkLst>
            <pc:docMk/>
            <pc:sldMk cId="1571360956" sldId="456"/>
            <ac:cxnSpMk id="10" creationId="{ED72A37F-0C2F-473C-9D71-B80AEE71BF03}"/>
          </ac:cxnSpMkLst>
        </pc:cxnChg>
      </pc:sldChg>
      <pc:sldChg chg="modSp add del mod">
        <pc:chgData name="BEN KHALFALLAH Hela ItimAsrScoVdf" userId="d55be94f-4073-46ba-88ef-465599598fde" providerId="ADAL" clId="{0003EAAE-A2E7-4E97-8438-EAC016B1D8CB}" dt="2023-02-16T08:41:00" v="6384" actId="47"/>
        <pc:sldMkLst>
          <pc:docMk/>
          <pc:sldMk cId="1648950334" sldId="457"/>
        </pc:sldMkLst>
        <pc:spChg chg="mod">
          <ac:chgData name="BEN KHALFALLAH Hela ItimAsrScoVdf" userId="d55be94f-4073-46ba-88ef-465599598fde" providerId="ADAL" clId="{0003EAAE-A2E7-4E97-8438-EAC016B1D8CB}" dt="2023-02-16T07:55:24.801" v="6146" actId="20577"/>
          <ac:spMkLst>
            <pc:docMk/>
            <pc:sldMk cId="1648950334" sldId="457"/>
            <ac:spMk id="2" creationId="{0C4DD79A-C4F8-4BDF-80EC-60C4D8B35192}"/>
          </ac:spMkLst>
        </pc:spChg>
      </pc:sldChg>
      <pc:sldChg chg="addSp delSp modSp new mod">
        <pc:chgData name="BEN KHALFALLAH Hela ItimAsrScoVdf" userId="d55be94f-4073-46ba-88ef-465599598fde" providerId="ADAL" clId="{0003EAAE-A2E7-4E97-8438-EAC016B1D8CB}" dt="2023-02-16T08:10:40.520" v="6234" actId="1076"/>
        <pc:sldMkLst>
          <pc:docMk/>
          <pc:sldMk cId="231997535" sldId="458"/>
        </pc:sldMkLst>
        <pc:spChg chg="mod">
          <ac:chgData name="BEN KHALFALLAH Hela ItimAsrScoVdf" userId="d55be94f-4073-46ba-88ef-465599598fde" providerId="ADAL" clId="{0003EAAE-A2E7-4E97-8438-EAC016B1D8CB}" dt="2023-02-16T08:04:37.149" v="6203"/>
          <ac:spMkLst>
            <pc:docMk/>
            <pc:sldMk cId="231997535" sldId="458"/>
            <ac:spMk id="2" creationId="{BB0E355B-C5CF-4897-9652-ADEF5D565471}"/>
          </ac:spMkLst>
        </pc:spChg>
        <pc:spChg chg="del mod">
          <ac:chgData name="BEN KHALFALLAH Hela ItimAsrScoVdf" userId="d55be94f-4073-46ba-88ef-465599598fde" providerId="ADAL" clId="{0003EAAE-A2E7-4E97-8438-EAC016B1D8CB}" dt="2023-02-16T08:04:54.482" v="6207" actId="478"/>
          <ac:spMkLst>
            <pc:docMk/>
            <pc:sldMk cId="231997535" sldId="458"/>
            <ac:spMk id="3" creationId="{6C8E157E-8CED-4BBC-8C09-8D68059D920F}"/>
          </ac:spMkLst>
        </pc:spChg>
        <pc:spChg chg="add del mod">
          <ac:chgData name="BEN KHALFALLAH Hela ItimAsrScoVdf" userId="d55be94f-4073-46ba-88ef-465599598fde" providerId="ADAL" clId="{0003EAAE-A2E7-4E97-8438-EAC016B1D8CB}" dt="2023-02-16T08:04:56.389" v="6208" actId="478"/>
          <ac:spMkLst>
            <pc:docMk/>
            <pc:sldMk cId="231997535" sldId="458"/>
            <ac:spMk id="5" creationId="{C4CF2116-AC2F-408F-9D50-27EE06632B07}"/>
          </ac:spMkLst>
        </pc:spChg>
        <pc:spChg chg="add mod">
          <ac:chgData name="BEN KHALFALLAH Hela ItimAsrScoVdf" userId="d55be94f-4073-46ba-88ef-465599598fde" providerId="ADAL" clId="{0003EAAE-A2E7-4E97-8438-EAC016B1D8CB}" dt="2023-02-16T08:09:59.945" v="6226" actId="1076"/>
          <ac:spMkLst>
            <pc:docMk/>
            <pc:sldMk cId="231997535" sldId="458"/>
            <ac:spMk id="9" creationId="{A291F2D6-4E17-49E4-8782-3892E7F27736}"/>
          </ac:spMkLst>
        </pc:spChg>
        <pc:spChg chg="add mod">
          <ac:chgData name="BEN KHALFALLAH Hela ItimAsrScoVdf" userId="d55be94f-4073-46ba-88ef-465599598fde" providerId="ADAL" clId="{0003EAAE-A2E7-4E97-8438-EAC016B1D8CB}" dt="2023-02-16T08:10:40.520" v="6234" actId="1076"/>
          <ac:spMkLst>
            <pc:docMk/>
            <pc:sldMk cId="231997535" sldId="458"/>
            <ac:spMk id="11" creationId="{C6130F40-D1F1-41DE-B598-4924ECB4CF5D}"/>
          </ac:spMkLst>
        </pc:spChg>
        <pc:picChg chg="add mod">
          <ac:chgData name="BEN KHALFALLAH Hela ItimAsrScoVdf" userId="d55be94f-4073-46ba-88ef-465599598fde" providerId="ADAL" clId="{0003EAAE-A2E7-4E97-8438-EAC016B1D8CB}" dt="2023-02-16T08:09:57.202" v="6225" actId="1076"/>
          <ac:picMkLst>
            <pc:docMk/>
            <pc:sldMk cId="231997535" sldId="458"/>
            <ac:picMk id="7" creationId="{9C0B0E1F-619B-4D79-8637-B2110B995B81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6T08:26:18.443" v="6317" actId="26606"/>
        <pc:sldMkLst>
          <pc:docMk/>
          <pc:sldMk cId="2821008412" sldId="459"/>
        </pc:sldMkLst>
        <pc:spChg chg="mod">
          <ac:chgData name="BEN KHALFALLAH Hela ItimAsrScoVdf" userId="d55be94f-4073-46ba-88ef-465599598fde" providerId="ADAL" clId="{0003EAAE-A2E7-4E97-8438-EAC016B1D8CB}" dt="2023-02-16T08:26:18.443" v="6317" actId="26606"/>
          <ac:spMkLst>
            <pc:docMk/>
            <pc:sldMk cId="2821008412" sldId="459"/>
            <ac:spMk id="2" creationId="{0C4DD79A-C4F8-4BDF-80EC-60C4D8B35192}"/>
          </ac:spMkLst>
        </pc:spChg>
        <pc:spChg chg="add del mod">
          <ac:chgData name="BEN KHALFALLAH Hela ItimAsrScoVdf" userId="d55be94f-4073-46ba-88ef-465599598fde" providerId="ADAL" clId="{0003EAAE-A2E7-4E97-8438-EAC016B1D8CB}" dt="2023-02-16T08:21:58.799" v="6288" actId="478"/>
          <ac:spMkLst>
            <pc:docMk/>
            <pc:sldMk cId="2821008412" sldId="459"/>
            <ac:spMk id="3" creationId="{DEF4DD84-9582-4E16-A69D-46493A3D4779}"/>
          </ac:spMkLst>
        </pc:spChg>
        <pc:spChg chg="add mod">
          <ac:chgData name="BEN KHALFALLAH Hela ItimAsrScoVdf" userId="d55be94f-4073-46ba-88ef-465599598fde" providerId="ADAL" clId="{0003EAAE-A2E7-4E97-8438-EAC016B1D8CB}" dt="2023-02-16T08:26:18.443" v="6317" actId="26606"/>
          <ac:spMkLst>
            <pc:docMk/>
            <pc:sldMk cId="2821008412" sldId="459"/>
            <ac:spMk id="8" creationId="{5236DA2A-47DC-4D99-9A4C-71DAA22F0A84}"/>
          </ac:spMkLst>
        </pc:spChg>
        <pc:graphicFrameChg chg="del">
          <ac:chgData name="BEN KHALFALLAH Hela ItimAsrScoVdf" userId="d55be94f-4073-46ba-88ef-465599598fde" providerId="ADAL" clId="{0003EAAE-A2E7-4E97-8438-EAC016B1D8CB}" dt="2023-02-16T08:21:56.660" v="6287" actId="478"/>
          <ac:graphicFrameMkLst>
            <pc:docMk/>
            <pc:sldMk cId="2821008412" sldId="459"/>
            <ac:graphicFrameMk id="15" creationId="{A76E87B3-F540-EF22-9F4F-0F6D6B701394}"/>
          </ac:graphicFrameMkLst>
        </pc:graphicFrameChg>
        <pc:picChg chg="del">
          <ac:chgData name="BEN KHALFALLAH Hela ItimAsrScoVdf" userId="d55be94f-4073-46ba-88ef-465599598fde" providerId="ADAL" clId="{0003EAAE-A2E7-4E97-8438-EAC016B1D8CB}" dt="2023-02-16T08:21:56.660" v="6287" actId="478"/>
          <ac:picMkLst>
            <pc:docMk/>
            <pc:sldMk cId="2821008412" sldId="459"/>
            <ac:picMk id="49154" creationId="{042C1B5C-35A7-423F-8B69-1BD35AA3681C}"/>
          </ac:picMkLst>
        </pc:picChg>
        <pc:picChg chg="add mod ord">
          <ac:chgData name="BEN KHALFALLAH Hela ItimAsrScoVdf" userId="d55be94f-4073-46ba-88ef-465599598fde" providerId="ADAL" clId="{0003EAAE-A2E7-4E97-8438-EAC016B1D8CB}" dt="2023-02-16T08:26:18.443" v="6317" actId="26606"/>
          <ac:picMkLst>
            <pc:docMk/>
            <pc:sldMk cId="2821008412" sldId="459"/>
            <ac:picMk id="52226" creationId="{1A989D07-CE26-4B8C-8F9B-10465CCE52A0}"/>
          </ac:picMkLst>
        </pc:picChg>
        <pc:picChg chg="add del">
          <ac:chgData name="BEN KHALFALLAH Hela ItimAsrScoVdf" userId="d55be94f-4073-46ba-88ef-465599598fde" providerId="ADAL" clId="{0003EAAE-A2E7-4E97-8438-EAC016B1D8CB}" dt="2023-02-16T08:24:52.177" v="6300" actId="478"/>
          <ac:picMkLst>
            <pc:docMk/>
            <pc:sldMk cId="2821008412" sldId="459"/>
            <ac:picMk id="52228" creationId="{3A8ADCEA-53F2-4A48-A4A8-CBCAC20E4A41}"/>
          </ac:picMkLst>
        </pc:picChg>
      </pc:sldChg>
      <pc:sldChg chg="new del">
        <pc:chgData name="BEN KHALFALLAH Hela ItimAsrScoVdf" userId="d55be94f-4073-46ba-88ef-465599598fde" providerId="ADAL" clId="{0003EAAE-A2E7-4E97-8438-EAC016B1D8CB}" dt="2023-02-16T08:21:47.114" v="6281" actId="47"/>
        <pc:sldMkLst>
          <pc:docMk/>
          <pc:sldMk cId="3915105416" sldId="459"/>
        </pc:sldMkLst>
      </pc:sldChg>
      <pc:sldChg chg="addSp delSp modSp new mod ord modClrScheme chgLayout">
        <pc:chgData name="BEN KHALFALLAH Hela ItimAsrScoVdf" userId="d55be94f-4073-46ba-88ef-465599598fde" providerId="ADAL" clId="{0003EAAE-A2E7-4E97-8438-EAC016B1D8CB}" dt="2023-02-16T10:04:49.133" v="6911" actId="20578"/>
        <pc:sldMkLst>
          <pc:docMk/>
          <pc:sldMk cId="932330161" sldId="460"/>
        </pc:sldMkLst>
        <pc:spChg chg="mod ord">
          <ac:chgData name="BEN KHALFALLAH Hela ItimAsrScoVdf" userId="d55be94f-4073-46ba-88ef-465599598fde" providerId="ADAL" clId="{0003EAAE-A2E7-4E97-8438-EAC016B1D8CB}" dt="2023-02-16T08:34:14.166" v="6347" actId="700"/>
          <ac:spMkLst>
            <pc:docMk/>
            <pc:sldMk cId="932330161" sldId="460"/>
            <ac:spMk id="2" creationId="{146FDB04-F12C-4D85-AB93-9558C0863C3E}"/>
          </ac:spMkLst>
        </pc:spChg>
        <pc:spChg chg="add mod">
          <ac:chgData name="BEN KHALFALLAH Hela ItimAsrScoVdf" userId="d55be94f-4073-46ba-88ef-465599598fde" providerId="ADAL" clId="{0003EAAE-A2E7-4E97-8438-EAC016B1D8CB}" dt="2023-02-16T08:33:29.399" v="6342" actId="1076"/>
          <ac:spMkLst>
            <pc:docMk/>
            <pc:sldMk cId="932330161" sldId="460"/>
            <ac:spMk id="4" creationId="{BA58C397-420D-4323-A2EE-2D50EF17309C}"/>
          </ac:spMkLst>
        </pc:spChg>
        <pc:spChg chg="add del">
          <ac:chgData name="BEN KHALFALLAH Hela ItimAsrScoVdf" userId="d55be94f-4073-46ba-88ef-465599598fde" providerId="ADAL" clId="{0003EAAE-A2E7-4E97-8438-EAC016B1D8CB}" dt="2023-02-16T08:34:09.402" v="6346"/>
          <ac:spMkLst>
            <pc:docMk/>
            <pc:sldMk cId="932330161" sldId="460"/>
            <ac:spMk id="7" creationId="{62280163-E66F-4D08-962F-B5CD311B72BB}"/>
          </ac:spMkLst>
        </pc:spChg>
        <pc:spChg chg="add del mod ord">
          <ac:chgData name="BEN KHALFALLAH Hela ItimAsrScoVdf" userId="d55be94f-4073-46ba-88ef-465599598fde" providerId="ADAL" clId="{0003EAAE-A2E7-4E97-8438-EAC016B1D8CB}" dt="2023-02-16T08:41:45.655" v="6405" actId="478"/>
          <ac:spMkLst>
            <pc:docMk/>
            <pc:sldMk cId="932330161" sldId="460"/>
            <ac:spMk id="8" creationId="{394E39E7-F94A-4CC3-A23C-3FA2803DE24D}"/>
          </ac:spMkLst>
        </pc:spChg>
        <pc:spChg chg="add del mod">
          <ac:chgData name="BEN KHALFALLAH Hela ItimAsrScoVdf" userId="d55be94f-4073-46ba-88ef-465599598fde" providerId="ADAL" clId="{0003EAAE-A2E7-4E97-8438-EAC016B1D8CB}" dt="2023-02-16T08:34:16.047" v="6349"/>
          <ac:spMkLst>
            <pc:docMk/>
            <pc:sldMk cId="932330161" sldId="460"/>
            <ac:spMk id="9" creationId="{3AC4A568-83C3-4834-8454-DDC91F25E6B3}"/>
          </ac:spMkLst>
        </pc:spChg>
        <pc:spChg chg="add del mod">
          <ac:chgData name="BEN KHALFALLAH Hela ItimAsrScoVdf" userId="d55be94f-4073-46ba-88ef-465599598fde" providerId="ADAL" clId="{0003EAAE-A2E7-4E97-8438-EAC016B1D8CB}" dt="2023-02-16T08:41:47.497" v="6407" actId="478"/>
          <ac:spMkLst>
            <pc:docMk/>
            <pc:sldMk cId="932330161" sldId="460"/>
            <ac:spMk id="11" creationId="{95D9B1FB-FCDE-4BD7-B99C-F767246408E1}"/>
          </ac:spMkLst>
        </pc:spChg>
        <pc:picChg chg="add del">
          <ac:chgData name="BEN KHALFALLAH Hela ItimAsrScoVdf" userId="d55be94f-4073-46ba-88ef-465599598fde" providerId="ADAL" clId="{0003EAAE-A2E7-4E97-8438-EAC016B1D8CB}" dt="2023-02-16T08:33:56.708" v="6344" actId="478"/>
          <ac:picMkLst>
            <pc:docMk/>
            <pc:sldMk cId="932330161" sldId="460"/>
            <ac:picMk id="6" creationId="{5D0ED9D3-A232-4F41-8A00-BF4C7CE3E07F}"/>
          </ac:picMkLst>
        </pc:picChg>
        <pc:picChg chg="add del mod">
          <ac:chgData name="BEN KHALFALLAH Hela ItimAsrScoVdf" userId="d55be94f-4073-46ba-88ef-465599598fde" providerId="ADAL" clId="{0003EAAE-A2E7-4E97-8438-EAC016B1D8CB}" dt="2023-02-16T09:00:57.146" v="6494" actId="478"/>
          <ac:picMkLst>
            <pc:docMk/>
            <pc:sldMk cId="932330161" sldId="460"/>
            <ac:picMk id="13" creationId="{DD0033F5-030E-43F6-8A1B-0027794C2EF8}"/>
          </ac:picMkLst>
        </pc:picChg>
        <pc:picChg chg="add mod">
          <ac:chgData name="BEN KHALFALLAH Hela ItimAsrScoVdf" userId="d55be94f-4073-46ba-88ef-465599598fde" providerId="ADAL" clId="{0003EAAE-A2E7-4E97-8438-EAC016B1D8CB}" dt="2023-02-16T09:29:25.869" v="6632" actId="1076"/>
          <ac:picMkLst>
            <pc:docMk/>
            <pc:sldMk cId="932330161" sldId="460"/>
            <ac:picMk id="15" creationId="{87EE18F2-6627-4B97-90FE-3E2B2E7543A5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6T09:30:08.580" v="6639" actId="1076"/>
        <pc:sldMkLst>
          <pc:docMk/>
          <pc:sldMk cId="4004634941" sldId="461"/>
        </pc:sldMkLst>
        <pc:spChg chg="mod">
          <ac:chgData name="BEN KHALFALLAH Hela ItimAsrScoVdf" userId="d55be94f-4073-46ba-88ef-465599598fde" providerId="ADAL" clId="{0003EAAE-A2E7-4E97-8438-EAC016B1D8CB}" dt="2023-02-16T08:41:08.047" v="6399" actId="20577"/>
          <ac:spMkLst>
            <pc:docMk/>
            <pc:sldMk cId="4004634941" sldId="461"/>
            <ac:spMk id="2" creationId="{FACA09AF-E418-4DC4-A9D5-20B02E037DB9}"/>
          </ac:spMkLst>
        </pc:spChg>
        <pc:spChg chg="del">
          <ac:chgData name="BEN KHALFALLAH Hela ItimAsrScoVdf" userId="d55be94f-4073-46ba-88ef-465599598fde" providerId="ADAL" clId="{0003EAAE-A2E7-4E97-8438-EAC016B1D8CB}" dt="2023-02-16T08:42:04.898" v="6411" actId="478"/>
          <ac:spMkLst>
            <pc:docMk/>
            <pc:sldMk cId="4004634941" sldId="461"/>
            <ac:spMk id="3" creationId="{A0EBB47C-0B04-4DC7-872B-BF625250C427}"/>
          </ac:spMkLst>
        </pc:spChg>
        <pc:spChg chg="add mod">
          <ac:chgData name="BEN KHALFALLAH Hela ItimAsrScoVdf" userId="d55be94f-4073-46ba-88ef-465599598fde" providerId="ADAL" clId="{0003EAAE-A2E7-4E97-8438-EAC016B1D8CB}" dt="2023-02-16T08:41:24.508" v="6404" actId="1076"/>
          <ac:spMkLst>
            <pc:docMk/>
            <pc:sldMk cId="4004634941" sldId="461"/>
            <ac:spMk id="5" creationId="{B14B84CF-EA6E-4647-AE37-5DC0888CB77C}"/>
          </ac:spMkLst>
        </pc:spChg>
        <pc:picChg chg="add del mod">
          <ac:chgData name="BEN KHALFALLAH Hela ItimAsrScoVdf" userId="d55be94f-4073-46ba-88ef-465599598fde" providerId="ADAL" clId="{0003EAAE-A2E7-4E97-8438-EAC016B1D8CB}" dt="2023-02-16T09:00:59.031" v="6495" actId="478"/>
          <ac:picMkLst>
            <pc:docMk/>
            <pc:sldMk cId="4004634941" sldId="461"/>
            <ac:picMk id="7" creationId="{DC0503FA-E621-4590-A49C-514162D7F881}"/>
          </ac:picMkLst>
        </pc:picChg>
        <pc:picChg chg="add mod">
          <ac:chgData name="BEN KHALFALLAH Hela ItimAsrScoVdf" userId="d55be94f-4073-46ba-88ef-465599598fde" providerId="ADAL" clId="{0003EAAE-A2E7-4E97-8438-EAC016B1D8CB}" dt="2023-02-16T09:30:08.580" v="6639" actId="1076"/>
          <ac:picMkLst>
            <pc:docMk/>
            <pc:sldMk cId="4004634941" sldId="461"/>
            <ac:picMk id="9" creationId="{DAC33483-6D77-424C-9A4F-C71DF439E473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6T08:57:54.266" v="6466" actId="1076"/>
        <pc:sldMkLst>
          <pc:docMk/>
          <pc:sldMk cId="1214241551" sldId="462"/>
        </pc:sldMkLst>
        <pc:spChg chg="mod">
          <ac:chgData name="BEN KHALFALLAH Hela ItimAsrScoVdf" userId="d55be94f-4073-46ba-88ef-465599598fde" providerId="ADAL" clId="{0003EAAE-A2E7-4E97-8438-EAC016B1D8CB}" dt="2023-02-16T08:54:08.073" v="6452" actId="20577"/>
          <ac:spMkLst>
            <pc:docMk/>
            <pc:sldMk cId="1214241551" sldId="462"/>
            <ac:spMk id="2" creationId="{C5ECEA06-251C-4D7D-BFCB-FF0CBA25A858}"/>
          </ac:spMkLst>
        </pc:spChg>
        <pc:spChg chg="mod">
          <ac:chgData name="BEN KHALFALLAH Hela ItimAsrScoVdf" userId="d55be94f-4073-46ba-88ef-465599598fde" providerId="ADAL" clId="{0003EAAE-A2E7-4E97-8438-EAC016B1D8CB}" dt="2023-02-16T08:52:58.315" v="6443" actId="14100"/>
          <ac:spMkLst>
            <pc:docMk/>
            <pc:sldMk cId="1214241551" sldId="462"/>
            <ac:spMk id="3" creationId="{2062C84E-D857-4CD6-A351-63365373EE12}"/>
          </ac:spMkLst>
        </pc:spChg>
        <pc:spChg chg="add mod">
          <ac:chgData name="BEN KHALFALLAH Hela ItimAsrScoVdf" userId="d55be94f-4073-46ba-88ef-465599598fde" providerId="ADAL" clId="{0003EAAE-A2E7-4E97-8438-EAC016B1D8CB}" dt="2023-02-16T08:57:54.266" v="6466" actId="1076"/>
          <ac:spMkLst>
            <pc:docMk/>
            <pc:sldMk cId="1214241551" sldId="462"/>
            <ac:spMk id="5" creationId="{E8ED6B2A-754E-411A-AC7C-F5F7F4579B69}"/>
          </ac:spMkLst>
        </pc:spChg>
        <pc:picChg chg="add del mod">
          <ac:chgData name="BEN KHALFALLAH Hela ItimAsrScoVdf" userId="d55be94f-4073-46ba-88ef-465599598fde" providerId="ADAL" clId="{0003EAAE-A2E7-4E97-8438-EAC016B1D8CB}" dt="2023-02-16T08:55:20.061" v="6456" actId="478"/>
          <ac:picMkLst>
            <pc:docMk/>
            <pc:sldMk cId="1214241551" sldId="462"/>
            <ac:picMk id="54274" creationId="{D2152283-A8BA-42A2-A352-36D458CDD088}"/>
          </ac:picMkLst>
        </pc:picChg>
        <pc:picChg chg="add mod">
          <ac:chgData name="BEN KHALFALLAH Hela ItimAsrScoVdf" userId="d55be94f-4073-46ba-88ef-465599598fde" providerId="ADAL" clId="{0003EAAE-A2E7-4E97-8438-EAC016B1D8CB}" dt="2023-02-16T08:57:39.163" v="6462" actId="1076"/>
          <ac:picMkLst>
            <pc:docMk/>
            <pc:sldMk cId="1214241551" sldId="462"/>
            <ac:picMk id="54276" creationId="{BEB4975C-0474-4CC9-A522-023F3489CE41}"/>
          </ac:picMkLst>
        </pc:picChg>
      </pc:sldChg>
      <pc:sldChg chg="addSp delSp modSp new mod setBg">
        <pc:chgData name="BEN KHALFALLAH Hela ItimAsrScoVdf" userId="d55be94f-4073-46ba-88ef-465599598fde" providerId="ADAL" clId="{0003EAAE-A2E7-4E97-8438-EAC016B1D8CB}" dt="2023-02-16T09:27:35.812" v="6626" actId="122"/>
        <pc:sldMkLst>
          <pc:docMk/>
          <pc:sldMk cId="884520669" sldId="463"/>
        </pc:sldMkLst>
        <pc:spChg chg="mod">
          <ac:chgData name="BEN KHALFALLAH Hela ItimAsrScoVdf" userId="d55be94f-4073-46ba-88ef-465599598fde" providerId="ADAL" clId="{0003EAAE-A2E7-4E97-8438-EAC016B1D8CB}" dt="2023-02-16T09:16:20.584" v="6528" actId="26606"/>
          <ac:spMkLst>
            <pc:docMk/>
            <pc:sldMk cId="884520669" sldId="463"/>
            <ac:spMk id="2" creationId="{BE04217D-7FF3-4C9A-9F92-DBB2526F3EE2}"/>
          </ac:spMkLst>
        </pc:spChg>
        <pc:spChg chg="add del mod">
          <ac:chgData name="BEN KHALFALLAH Hela ItimAsrScoVdf" userId="d55be94f-4073-46ba-88ef-465599598fde" providerId="ADAL" clId="{0003EAAE-A2E7-4E97-8438-EAC016B1D8CB}" dt="2023-02-16T09:26:55.488" v="6613" actId="27636"/>
          <ac:spMkLst>
            <pc:docMk/>
            <pc:sldMk cId="884520669" sldId="463"/>
            <ac:spMk id="3" creationId="{B5BFC23F-A08B-449E-9CAF-282A27CC3750}"/>
          </ac:spMkLst>
        </pc:spChg>
        <pc:spChg chg="add mod">
          <ac:chgData name="BEN KHALFALLAH Hela ItimAsrScoVdf" userId="d55be94f-4073-46ba-88ef-465599598fde" providerId="ADAL" clId="{0003EAAE-A2E7-4E97-8438-EAC016B1D8CB}" dt="2023-02-16T09:27:19.887" v="6619" actId="122"/>
          <ac:spMkLst>
            <pc:docMk/>
            <pc:sldMk cId="884520669" sldId="463"/>
            <ac:spMk id="7" creationId="{E6E70914-D618-40B6-8891-752B69702209}"/>
          </ac:spMkLst>
        </pc:spChg>
        <pc:spChg chg="add del mod">
          <ac:chgData name="BEN KHALFALLAH Hela ItimAsrScoVdf" userId="d55be94f-4073-46ba-88ef-465599598fde" providerId="ADAL" clId="{0003EAAE-A2E7-4E97-8438-EAC016B1D8CB}" dt="2023-02-16T09:20:01.724" v="6543"/>
          <ac:spMkLst>
            <pc:docMk/>
            <pc:sldMk cId="884520669" sldId="463"/>
            <ac:spMk id="8" creationId="{D756123B-7B93-440D-8E39-847D35EAB3BA}"/>
          </ac:spMkLst>
        </pc:spChg>
        <pc:spChg chg="add mod">
          <ac:chgData name="BEN KHALFALLAH Hela ItimAsrScoVdf" userId="d55be94f-4073-46ba-88ef-465599598fde" providerId="ADAL" clId="{0003EAAE-A2E7-4E97-8438-EAC016B1D8CB}" dt="2023-02-16T09:27:02.284" v="6614" actId="1076"/>
          <ac:spMkLst>
            <pc:docMk/>
            <pc:sldMk cId="884520669" sldId="463"/>
            <ac:spMk id="10" creationId="{228D56D7-1E32-4CD5-ADF1-2FCFBA9DE472}"/>
          </ac:spMkLst>
        </pc:spChg>
        <pc:spChg chg="add mod">
          <ac:chgData name="BEN KHALFALLAH Hela ItimAsrScoVdf" userId="d55be94f-4073-46ba-88ef-465599598fde" providerId="ADAL" clId="{0003EAAE-A2E7-4E97-8438-EAC016B1D8CB}" dt="2023-02-16T09:27:35.812" v="6626" actId="122"/>
          <ac:spMkLst>
            <pc:docMk/>
            <pc:sldMk cId="884520669" sldId="463"/>
            <ac:spMk id="12" creationId="{72E0D26B-422D-48CA-B72C-F1A976B41E98}"/>
          </ac:spMkLst>
        </pc:spChg>
        <pc:picChg chg="add mod">
          <ac:chgData name="BEN KHALFALLAH Hela ItimAsrScoVdf" userId="d55be94f-4073-46ba-88ef-465599598fde" providerId="ADAL" clId="{0003EAAE-A2E7-4E97-8438-EAC016B1D8CB}" dt="2023-02-16T09:16:20.584" v="6528" actId="26606"/>
          <ac:picMkLst>
            <pc:docMk/>
            <pc:sldMk cId="884520669" sldId="463"/>
            <ac:picMk id="5" creationId="{76FA3763-C2B6-439E-A354-F084DE1446FE}"/>
          </ac:picMkLst>
        </pc:picChg>
      </pc:sldChg>
      <pc:sldChg chg="addSp delSp modSp new mod ord setBg">
        <pc:chgData name="BEN KHALFALLAH Hela ItimAsrScoVdf" userId="d55be94f-4073-46ba-88ef-465599598fde" providerId="ADAL" clId="{0003EAAE-A2E7-4E97-8438-EAC016B1D8CB}" dt="2023-02-16T10:10:31.739" v="6969" actId="26606"/>
        <pc:sldMkLst>
          <pc:docMk/>
          <pc:sldMk cId="3299009533" sldId="464"/>
        </pc:sldMkLst>
        <pc:spChg chg="mod">
          <ac:chgData name="BEN KHALFALLAH Hela ItimAsrScoVdf" userId="d55be94f-4073-46ba-88ef-465599598fde" providerId="ADAL" clId="{0003EAAE-A2E7-4E97-8438-EAC016B1D8CB}" dt="2023-02-16T10:10:31.739" v="6969" actId="26606"/>
          <ac:spMkLst>
            <pc:docMk/>
            <pc:sldMk cId="3299009533" sldId="464"/>
            <ac:spMk id="2" creationId="{CE7634D1-3BC2-4D17-A118-25564A664A3D}"/>
          </ac:spMkLst>
        </pc:spChg>
        <pc:spChg chg="add del mod">
          <ac:chgData name="BEN KHALFALLAH Hela ItimAsrScoVdf" userId="d55be94f-4073-46ba-88ef-465599598fde" providerId="ADAL" clId="{0003EAAE-A2E7-4E97-8438-EAC016B1D8CB}" dt="2023-02-16T10:10:31.739" v="6969" actId="26606"/>
          <ac:spMkLst>
            <pc:docMk/>
            <pc:sldMk cId="3299009533" sldId="464"/>
            <ac:spMk id="3" creationId="{933F462E-2C86-4869-9271-9A1A03A48896}"/>
          </ac:spMkLst>
        </pc:spChg>
        <pc:spChg chg="add del">
          <ac:chgData name="BEN KHALFALLAH Hela ItimAsrScoVdf" userId="d55be94f-4073-46ba-88ef-465599598fde" providerId="ADAL" clId="{0003EAAE-A2E7-4E97-8438-EAC016B1D8CB}" dt="2023-02-16T09:33:39.063" v="6665"/>
          <ac:spMkLst>
            <pc:docMk/>
            <pc:sldMk cId="3299009533" sldId="464"/>
            <ac:spMk id="4" creationId="{E12A31DB-1AF4-4AFF-AEF1-3D372412EC75}"/>
          </ac:spMkLst>
        </pc:spChg>
        <pc:spChg chg="add del">
          <ac:chgData name="BEN KHALFALLAH Hela ItimAsrScoVdf" userId="d55be94f-4073-46ba-88ef-465599598fde" providerId="ADAL" clId="{0003EAAE-A2E7-4E97-8438-EAC016B1D8CB}" dt="2023-02-16T09:35:24.978" v="6682" actId="26606"/>
          <ac:spMkLst>
            <pc:docMk/>
            <pc:sldMk cId="3299009533" sldId="464"/>
            <ac:spMk id="8" creationId="{89DBA3C2-C92B-4CEB-868F-52A62295B3EC}"/>
          </ac:spMkLst>
        </pc:spChg>
        <pc:spChg chg="add del">
          <ac:chgData name="BEN KHALFALLAH Hela ItimAsrScoVdf" userId="d55be94f-4073-46ba-88ef-465599598fde" providerId="ADAL" clId="{0003EAAE-A2E7-4E97-8438-EAC016B1D8CB}" dt="2023-02-16T09:35:24.978" v="6682" actId="26606"/>
          <ac:spMkLst>
            <pc:docMk/>
            <pc:sldMk cId="3299009533" sldId="464"/>
            <ac:spMk id="10" creationId="{0A5C11C9-65D2-491A-A266-6ADBD2CB441D}"/>
          </ac:spMkLst>
        </pc:spChg>
        <pc:spChg chg="add del">
          <ac:chgData name="BEN KHALFALLAH Hela ItimAsrScoVdf" userId="d55be94f-4073-46ba-88ef-465599598fde" providerId="ADAL" clId="{0003EAAE-A2E7-4E97-8438-EAC016B1D8CB}" dt="2023-02-16T10:10:31.739" v="6969" actId="26606"/>
          <ac:spMkLst>
            <pc:docMk/>
            <pc:sldMk cId="3299009533" sldId="464"/>
            <ac:spMk id="15" creationId="{ABD17F87-FE96-4A5F-83F2-3E87B953B074}"/>
          </ac:spMkLst>
        </pc:spChg>
        <pc:spChg chg="add del">
          <ac:chgData name="BEN KHALFALLAH Hela ItimAsrScoVdf" userId="d55be94f-4073-46ba-88ef-465599598fde" providerId="ADAL" clId="{0003EAAE-A2E7-4E97-8438-EAC016B1D8CB}" dt="2023-02-16T10:10:31.739" v="6969" actId="26606"/>
          <ac:spMkLst>
            <pc:docMk/>
            <pc:sldMk cId="3299009533" sldId="464"/>
            <ac:spMk id="17" creationId="{9546C973-6034-4DAE-8C50-764E3160487D}"/>
          </ac:spMkLst>
        </pc:spChg>
        <pc:spChg chg="add del">
          <ac:chgData name="BEN KHALFALLAH Hela ItimAsrScoVdf" userId="d55be94f-4073-46ba-88ef-465599598fde" providerId="ADAL" clId="{0003EAAE-A2E7-4E97-8438-EAC016B1D8CB}" dt="2023-02-16T10:10:31.728" v="6968" actId="26606"/>
          <ac:spMkLst>
            <pc:docMk/>
            <pc:sldMk cId="3299009533" sldId="464"/>
            <ac:spMk id="27" creationId="{66A4D553-1B36-4216-8ED6-8D5CDD2A11C9}"/>
          </ac:spMkLst>
        </pc:spChg>
        <pc:spChg chg="add del">
          <ac:chgData name="BEN KHALFALLAH Hela ItimAsrScoVdf" userId="d55be94f-4073-46ba-88ef-465599598fde" providerId="ADAL" clId="{0003EAAE-A2E7-4E97-8438-EAC016B1D8CB}" dt="2023-02-16T10:10:31.728" v="6968" actId="26606"/>
          <ac:spMkLst>
            <pc:docMk/>
            <pc:sldMk cId="3299009533" sldId="464"/>
            <ac:spMk id="28" creationId="{398FD59B-D70F-4130-8D3A-F65A90D770A4}"/>
          </ac:spMkLst>
        </pc:spChg>
        <pc:spChg chg="add del">
          <ac:chgData name="BEN KHALFALLAH Hela ItimAsrScoVdf" userId="d55be94f-4073-46ba-88ef-465599598fde" providerId="ADAL" clId="{0003EAAE-A2E7-4E97-8438-EAC016B1D8CB}" dt="2023-02-16T10:10:31.728" v="6968" actId="26606"/>
          <ac:spMkLst>
            <pc:docMk/>
            <pc:sldMk cId="3299009533" sldId="464"/>
            <ac:spMk id="29" creationId="{147F2B29-B632-4E36-A5BB-83F30E63A753}"/>
          </ac:spMkLst>
        </pc:spChg>
        <pc:spChg chg="add">
          <ac:chgData name="BEN KHALFALLAH Hela ItimAsrScoVdf" userId="d55be94f-4073-46ba-88ef-465599598fde" providerId="ADAL" clId="{0003EAAE-A2E7-4E97-8438-EAC016B1D8CB}" dt="2023-02-16T10:10:31.739" v="6969" actId="26606"/>
          <ac:spMkLst>
            <pc:docMk/>
            <pc:sldMk cId="3299009533" sldId="464"/>
            <ac:spMk id="31" creationId="{933F462E-2C86-4869-9271-9A1A03A48896}"/>
          </ac:spMkLst>
        </pc:spChg>
        <pc:graphicFrameChg chg="add del">
          <ac:chgData name="BEN KHALFALLAH Hela ItimAsrScoVdf" userId="d55be94f-4073-46ba-88ef-465599598fde" providerId="ADAL" clId="{0003EAAE-A2E7-4E97-8438-EAC016B1D8CB}" dt="2023-02-16T10:10:31.728" v="6968" actId="26606"/>
          <ac:graphicFrameMkLst>
            <pc:docMk/>
            <pc:sldMk cId="3299009533" sldId="464"/>
            <ac:graphicFrameMk id="21" creationId="{F0D14EF5-40CB-7F96-C2AB-754AC3A6E1C0}"/>
          </ac:graphicFrameMkLst>
        </pc:graphicFrameChg>
        <pc:picChg chg="add del">
          <ac:chgData name="BEN KHALFALLAH Hela ItimAsrScoVdf" userId="d55be94f-4073-46ba-88ef-465599598fde" providerId="ADAL" clId="{0003EAAE-A2E7-4E97-8438-EAC016B1D8CB}" dt="2023-02-16T10:10:12.315" v="6964" actId="26606"/>
          <ac:picMkLst>
            <pc:docMk/>
            <pc:sldMk cId="3299009533" sldId="464"/>
            <ac:picMk id="23" creationId="{69CC88E5-DE48-34DF-B0EB-B0963ADE8C0F}"/>
          </ac:picMkLst>
        </pc:picChg>
        <pc:picChg chg="add del">
          <ac:chgData name="BEN KHALFALLAH Hela ItimAsrScoVdf" userId="d55be94f-4073-46ba-88ef-465599598fde" providerId="ADAL" clId="{0003EAAE-A2E7-4E97-8438-EAC016B1D8CB}" dt="2023-02-16T10:10:27.677" v="6966" actId="26606"/>
          <ac:picMkLst>
            <pc:docMk/>
            <pc:sldMk cId="3299009533" sldId="464"/>
            <ac:picMk id="25" creationId="{1A66E20C-9236-E536-C3C1-C703EBF4FAF0}"/>
          </ac:picMkLst>
        </pc:picChg>
        <pc:picChg chg="add">
          <ac:chgData name="BEN KHALFALLAH Hela ItimAsrScoVdf" userId="d55be94f-4073-46ba-88ef-465599598fde" providerId="ADAL" clId="{0003EAAE-A2E7-4E97-8438-EAC016B1D8CB}" dt="2023-02-16T10:10:31.739" v="6969" actId="26606"/>
          <ac:picMkLst>
            <pc:docMk/>
            <pc:sldMk cId="3299009533" sldId="464"/>
            <ac:picMk id="32" creationId="{6672E362-5082-CD01-FC6A-5734CF9B3B7F}"/>
          </ac:picMkLst>
        </pc:picChg>
        <pc:cxnChg chg="add del">
          <ac:chgData name="BEN KHALFALLAH Hela ItimAsrScoVdf" userId="d55be94f-4073-46ba-88ef-465599598fde" providerId="ADAL" clId="{0003EAAE-A2E7-4E97-8438-EAC016B1D8CB}" dt="2023-02-16T10:10:31.739" v="6969" actId="26606"/>
          <ac:cxnSpMkLst>
            <pc:docMk/>
            <pc:sldMk cId="3299009533" sldId="464"/>
            <ac:cxnSpMk id="19" creationId="{BC2ADC72-9292-411C-B17E-1DC83998D3C8}"/>
          </ac:cxnSpMkLst>
        </pc:cxnChg>
      </pc:sldChg>
      <pc:sldChg chg="addSp delSp modSp add mod ord setBg">
        <pc:chgData name="BEN KHALFALLAH Hela ItimAsrScoVdf" userId="d55be94f-4073-46ba-88ef-465599598fde" providerId="ADAL" clId="{0003EAAE-A2E7-4E97-8438-EAC016B1D8CB}" dt="2023-02-16T10:02:48.023" v="6863" actId="20577"/>
        <pc:sldMkLst>
          <pc:docMk/>
          <pc:sldMk cId="3339678428" sldId="465"/>
        </pc:sldMkLst>
        <pc:spChg chg="mod">
          <ac:chgData name="BEN KHALFALLAH Hela ItimAsrScoVdf" userId="d55be94f-4073-46ba-88ef-465599598fde" providerId="ADAL" clId="{0003EAAE-A2E7-4E97-8438-EAC016B1D8CB}" dt="2023-02-16T10:02:13.965" v="6848" actId="26606"/>
          <ac:spMkLst>
            <pc:docMk/>
            <pc:sldMk cId="3339678428" sldId="465"/>
            <ac:spMk id="2" creationId="{2417DF99-C335-462B-A421-40C685145C98}"/>
          </ac:spMkLst>
        </pc:spChg>
        <pc:spChg chg="del">
          <ac:chgData name="BEN KHALFALLAH Hela ItimAsrScoVdf" userId="d55be94f-4073-46ba-88ef-465599598fde" providerId="ADAL" clId="{0003EAAE-A2E7-4E97-8438-EAC016B1D8CB}" dt="2023-02-16T10:01:37.842" v="6805" actId="478"/>
          <ac:spMkLst>
            <pc:docMk/>
            <pc:sldMk cId="3339678428" sldId="465"/>
            <ac:spMk id="3" creationId="{8FE741CD-8B3E-4BDB-9E95-F28722E22600}"/>
          </ac:spMkLst>
        </pc:spChg>
        <pc:spChg chg="add mod">
          <ac:chgData name="BEN KHALFALLAH Hela ItimAsrScoVdf" userId="d55be94f-4073-46ba-88ef-465599598fde" providerId="ADAL" clId="{0003EAAE-A2E7-4E97-8438-EAC016B1D8CB}" dt="2023-02-16T10:02:48.023" v="6863" actId="20577"/>
          <ac:spMkLst>
            <pc:docMk/>
            <pc:sldMk cId="3339678428" sldId="465"/>
            <ac:spMk id="5" creationId="{8D5D44E3-0A79-4DF4-86E0-83DD2A1F3A76}"/>
          </ac:spMkLst>
        </pc:spChg>
        <pc:picChg chg="add mod">
          <ac:chgData name="BEN KHALFALLAH Hela ItimAsrScoVdf" userId="d55be94f-4073-46ba-88ef-465599598fde" providerId="ADAL" clId="{0003EAAE-A2E7-4E97-8438-EAC016B1D8CB}" dt="2023-02-16T10:02:38.317" v="6852" actId="27349"/>
          <ac:picMkLst>
            <pc:docMk/>
            <pc:sldMk cId="3339678428" sldId="465"/>
            <ac:picMk id="9" creationId="{D7EDD7A7-97C4-6648-DF6E-A96C6A97F8A0}"/>
          </ac:picMkLst>
        </pc:picChg>
      </pc:sldChg>
      <pc:sldChg chg="modSp add mod ord">
        <pc:chgData name="BEN KHALFALLAH Hela ItimAsrScoVdf" userId="d55be94f-4073-46ba-88ef-465599598fde" providerId="ADAL" clId="{0003EAAE-A2E7-4E97-8438-EAC016B1D8CB}" dt="2023-02-16T09:45:38.363" v="6720" actId="20577"/>
        <pc:sldMkLst>
          <pc:docMk/>
          <pc:sldMk cId="3092052799" sldId="466"/>
        </pc:sldMkLst>
        <pc:spChg chg="mod">
          <ac:chgData name="BEN KHALFALLAH Hela ItimAsrScoVdf" userId="d55be94f-4073-46ba-88ef-465599598fde" providerId="ADAL" clId="{0003EAAE-A2E7-4E97-8438-EAC016B1D8CB}" dt="2023-02-16T09:45:38.363" v="6720" actId="20577"/>
          <ac:spMkLst>
            <pc:docMk/>
            <pc:sldMk cId="3092052799" sldId="466"/>
            <ac:spMk id="2" creationId="{2417DF99-C335-462B-A421-40C685145C98}"/>
          </ac:spMkLst>
        </pc:spChg>
      </pc:sldChg>
      <pc:sldChg chg="addSp delSp modSp new mod">
        <pc:chgData name="BEN KHALFALLAH Hela ItimAsrScoVdf" userId="d55be94f-4073-46ba-88ef-465599598fde" providerId="ADAL" clId="{0003EAAE-A2E7-4E97-8438-EAC016B1D8CB}" dt="2023-02-16T10:15:53.338" v="7128" actId="1076"/>
        <pc:sldMkLst>
          <pc:docMk/>
          <pc:sldMk cId="2615173428" sldId="467"/>
        </pc:sldMkLst>
        <pc:spChg chg="mod">
          <ac:chgData name="BEN KHALFALLAH Hela ItimAsrScoVdf" userId="d55be94f-4073-46ba-88ef-465599598fde" providerId="ADAL" clId="{0003EAAE-A2E7-4E97-8438-EAC016B1D8CB}" dt="2023-02-16T09:55:26.237" v="6777" actId="20577"/>
          <ac:spMkLst>
            <pc:docMk/>
            <pc:sldMk cId="2615173428" sldId="467"/>
            <ac:spMk id="2" creationId="{1F932BB1-762E-4EB6-A249-A8CF01A4E4C4}"/>
          </ac:spMkLst>
        </pc:spChg>
        <pc:spChg chg="del">
          <ac:chgData name="BEN KHALFALLAH Hela ItimAsrScoVdf" userId="d55be94f-4073-46ba-88ef-465599598fde" providerId="ADAL" clId="{0003EAAE-A2E7-4E97-8438-EAC016B1D8CB}" dt="2023-02-16T09:50:57.953" v="6742" actId="478"/>
          <ac:spMkLst>
            <pc:docMk/>
            <pc:sldMk cId="2615173428" sldId="467"/>
            <ac:spMk id="3" creationId="{7D672CB3-90BC-4151-86A3-FCA3B0F0660B}"/>
          </ac:spMkLst>
        </pc:spChg>
        <pc:spChg chg="add mod">
          <ac:chgData name="BEN KHALFALLAH Hela ItimAsrScoVdf" userId="d55be94f-4073-46ba-88ef-465599598fde" providerId="ADAL" clId="{0003EAAE-A2E7-4E97-8438-EAC016B1D8CB}" dt="2023-02-16T10:15:53.338" v="7128" actId="1076"/>
          <ac:spMkLst>
            <pc:docMk/>
            <pc:sldMk cId="2615173428" sldId="467"/>
            <ac:spMk id="5" creationId="{AFB6827B-41EA-43F5-AAC3-827D54C52F95}"/>
          </ac:spMkLst>
        </pc:spChg>
        <pc:spChg chg="add mod">
          <ac:chgData name="BEN KHALFALLAH Hela ItimAsrScoVdf" userId="d55be94f-4073-46ba-88ef-465599598fde" providerId="ADAL" clId="{0003EAAE-A2E7-4E97-8438-EAC016B1D8CB}" dt="2023-02-16T09:53:36.358" v="6756" actId="20577"/>
          <ac:spMkLst>
            <pc:docMk/>
            <pc:sldMk cId="2615173428" sldId="467"/>
            <ac:spMk id="9" creationId="{A250FAA8-AB11-420F-BC88-EC05155B0C8B}"/>
          </ac:spMkLst>
        </pc:spChg>
        <pc:picChg chg="add mod">
          <ac:chgData name="BEN KHALFALLAH Hela ItimAsrScoVdf" userId="d55be94f-4073-46ba-88ef-465599598fde" providerId="ADAL" clId="{0003EAAE-A2E7-4E97-8438-EAC016B1D8CB}" dt="2023-02-16T09:55:03.861" v="6762" actId="1582"/>
          <ac:picMkLst>
            <pc:docMk/>
            <pc:sldMk cId="2615173428" sldId="467"/>
            <ac:picMk id="7" creationId="{1F730458-3A34-448F-87B0-8491E27EA6F8}"/>
          </ac:picMkLst>
        </pc:picChg>
        <pc:picChg chg="add mod">
          <ac:chgData name="BEN KHALFALLAH Hela ItimAsrScoVdf" userId="d55be94f-4073-46ba-88ef-465599598fde" providerId="ADAL" clId="{0003EAAE-A2E7-4E97-8438-EAC016B1D8CB}" dt="2023-02-16T10:15:48.875" v="7127" actId="1076"/>
          <ac:picMkLst>
            <pc:docMk/>
            <pc:sldMk cId="2615173428" sldId="467"/>
            <ac:picMk id="11" creationId="{9D99FEA7-EFA2-410D-A54D-19B9C54F57C4}"/>
          </ac:picMkLst>
        </pc:picChg>
      </pc:sldChg>
      <pc:sldChg chg="addSp delSp modSp new mod">
        <pc:chgData name="BEN KHALFALLAH Hela ItimAsrScoVdf" userId="d55be94f-4073-46ba-88ef-465599598fde" providerId="ADAL" clId="{0003EAAE-A2E7-4E97-8438-EAC016B1D8CB}" dt="2023-02-16T10:00:24.583" v="6804" actId="20577"/>
        <pc:sldMkLst>
          <pc:docMk/>
          <pc:sldMk cId="1611674094" sldId="468"/>
        </pc:sldMkLst>
        <pc:spChg chg="mod">
          <ac:chgData name="BEN KHALFALLAH Hela ItimAsrScoVdf" userId="d55be94f-4073-46ba-88ef-465599598fde" providerId="ADAL" clId="{0003EAAE-A2E7-4E97-8438-EAC016B1D8CB}" dt="2023-02-16T10:00:24.583" v="6804" actId="20577"/>
          <ac:spMkLst>
            <pc:docMk/>
            <pc:sldMk cId="1611674094" sldId="468"/>
            <ac:spMk id="2" creationId="{461A0D80-B98C-433A-B465-5A0D749A3AEF}"/>
          </ac:spMkLst>
        </pc:spChg>
        <pc:spChg chg="del">
          <ac:chgData name="BEN KHALFALLAH Hela ItimAsrScoVdf" userId="d55be94f-4073-46ba-88ef-465599598fde" providerId="ADAL" clId="{0003EAAE-A2E7-4E97-8438-EAC016B1D8CB}" dt="2023-02-16T09:59:56.362" v="6790" actId="478"/>
          <ac:spMkLst>
            <pc:docMk/>
            <pc:sldMk cId="1611674094" sldId="468"/>
            <ac:spMk id="3" creationId="{0144E6C5-D299-40B4-B42A-67D761ADB8EF}"/>
          </ac:spMkLst>
        </pc:spChg>
        <pc:spChg chg="add mod">
          <ac:chgData name="BEN KHALFALLAH Hela ItimAsrScoVdf" userId="d55be94f-4073-46ba-88ef-465599598fde" providerId="ADAL" clId="{0003EAAE-A2E7-4E97-8438-EAC016B1D8CB}" dt="2023-02-16T10:00:20.058" v="6800" actId="1076"/>
          <ac:spMkLst>
            <pc:docMk/>
            <pc:sldMk cId="1611674094" sldId="468"/>
            <ac:spMk id="7" creationId="{144A3A87-4226-4E44-A68B-DFB85E74667D}"/>
          </ac:spMkLst>
        </pc:spChg>
        <pc:picChg chg="add mod">
          <ac:chgData name="BEN KHALFALLAH Hela ItimAsrScoVdf" userId="d55be94f-4073-46ba-88ef-465599598fde" providerId="ADAL" clId="{0003EAAE-A2E7-4E97-8438-EAC016B1D8CB}" dt="2023-02-16T10:00:04.432" v="6794" actId="1076"/>
          <ac:picMkLst>
            <pc:docMk/>
            <pc:sldMk cId="1611674094" sldId="468"/>
            <ac:picMk id="5" creationId="{8B7DF3F0-02C3-40A9-918D-A0021DFEABED}"/>
          </ac:picMkLst>
        </pc:picChg>
      </pc:sldChg>
      <pc:sldChg chg="modSp add mod ord">
        <pc:chgData name="BEN KHALFALLAH Hela ItimAsrScoVdf" userId="d55be94f-4073-46ba-88ef-465599598fde" providerId="ADAL" clId="{0003EAAE-A2E7-4E97-8438-EAC016B1D8CB}" dt="2023-02-16T10:03:35.368" v="6882" actId="20577"/>
        <pc:sldMkLst>
          <pc:docMk/>
          <pc:sldMk cId="4261744515" sldId="469"/>
        </pc:sldMkLst>
        <pc:spChg chg="mod">
          <ac:chgData name="BEN KHALFALLAH Hela ItimAsrScoVdf" userId="d55be94f-4073-46ba-88ef-465599598fde" providerId="ADAL" clId="{0003EAAE-A2E7-4E97-8438-EAC016B1D8CB}" dt="2023-02-16T10:03:26.196" v="6873" actId="20577"/>
          <ac:spMkLst>
            <pc:docMk/>
            <pc:sldMk cId="4261744515" sldId="469"/>
            <ac:spMk id="2" creationId="{2417DF99-C335-462B-A421-40C685145C98}"/>
          </ac:spMkLst>
        </pc:spChg>
        <pc:spChg chg="mod">
          <ac:chgData name="BEN KHALFALLAH Hela ItimAsrScoVdf" userId="d55be94f-4073-46ba-88ef-465599598fde" providerId="ADAL" clId="{0003EAAE-A2E7-4E97-8438-EAC016B1D8CB}" dt="2023-02-16T10:03:35.368" v="6882" actId="20577"/>
          <ac:spMkLst>
            <pc:docMk/>
            <pc:sldMk cId="4261744515" sldId="469"/>
            <ac:spMk id="5" creationId="{8D5D44E3-0A79-4DF4-86E0-83DD2A1F3A76}"/>
          </ac:spMkLst>
        </pc:spChg>
      </pc:sldChg>
      <pc:sldChg chg="addSp delSp modSp add mod">
        <pc:chgData name="BEN KHALFALLAH Hela ItimAsrScoVdf" userId="d55be94f-4073-46ba-88ef-465599598fde" providerId="ADAL" clId="{0003EAAE-A2E7-4E97-8438-EAC016B1D8CB}" dt="2023-02-16T10:13:09.497" v="7084" actId="790"/>
        <pc:sldMkLst>
          <pc:docMk/>
          <pc:sldMk cId="1396102286" sldId="470"/>
        </pc:sldMkLst>
        <pc:spChg chg="mod">
          <ac:chgData name="BEN KHALFALLAH Hela ItimAsrScoVdf" userId="d55be94f-4073-46ba-88ef-465599598fde" providerId="ADAL" clId="{0003EAAE-A2E7-4E97-8438-EAC016B1D8CB}" dt="2023-02-16T10:04:15.583" v="6903" actId="20577"/>
          <ac:spMkLst>
            <pc:docMk/>
            <pc:sldMk cId="1396102286" sldId="470"/>
            <ac:spMk id="2" creationId="{2417DF99-C335-462B-A421-40C685145C98}"/>
          </ac:spMkLst>
        </pc:spChg>
        <pc:spChg chg="del">
          <ac:chgData name="BEN KHALFALLAH Hela ItimAsrScoVdf" userId="d55be94f-4073-46ba-88ef-465599598fde" providerId="ADAL" clId="{0003EAAE-A2E7-4E97-8438-EAC016B1D8CB}" dt="2023-02-16T10:04:18.147" v="6904" actId="478"/>
          <ac:spMkLst>
            <pc:docMk/>
            <pc:sldMk cId="1396102286" sldId="470"/>
            <ac:spMk id="3" creationId="{8FE741CD-8B3E-4BDB-9E95-F28722E22600}"/>
          </ac:spMkLst>
        </pc:spChg>
        <pc:spChg chg="add del mod">
          <ac:chgData name="BEN KHALFALLAH Hela ItimAsrScoVdf" userId="d55be94f-4073-46ba-88ef-465599598fde" providerId="ADAL" clId="{0003EAAE-A2E7-4E97-8438-EAC016B1D8CB}" dt="2023-02-16T10:04:19.656" v="6905" actId="478"/>
          <ac:spMkLst>
            <pc:docMk/>
            <pc:sldMk cId="1396102286" sldId="470"/>
            <ac:spMk id="5" creationId="{3FD821F0-BB1D-49DB-BFD3-E98648E9A7F4}"/>
          </ac:spMkLst>
        </pc:spChg>
        <pc:spChg chg="add del mod">
          <ac:chgData name="BEN KHALFALLAH Hela ItimAsrScoVdf" userId="d55be94f-4073-46ba-88ef-465599598fde" providerId="ADAL" clId="{0003EAAE-A2E7-4E97-8438-EAC016B1D8CB}" dt="2023-02-16T10:11:40.579" v="6971" actId="478"/>
          <ac:spMkLst>
            <pc:docMk/>
            <pc:sldMk cId="1396102286" sldId="470"/>
            <ac:spMk id="6" creationId="{0EA45380-74FA-4C9B-A122-B36922D19243}"/>
          </ac:spMkLst>
        </pc:spChg>
        <pc:spChg chg="add mod">
          <ac:chgData name="BEN KHALFALLAH Hela ItimAsrScoVdf" userId="d55be94f-4073-46ba-88ef-465599598fde" providerId="ADAL" clId="{0003EAAE-A2E7-4E97-8438-EAC016B1D8CB}" dt="2023-02-16T10:13:09.497" v="7084" actId="790"/>
          <ac:spMkLst>
            <pc:docMk/>
            <pc:sldMk cId="1396102286" sldId="470"/>
            <ac:spMk id="8" creationId="{E9C1AEEE-7E40-4828-8F59-018CAEC97B34}"/>
          </ac:spMkLst>
        </pc:spChg>
        <pc:spChg chg="add mod">
          <ac:chgData name="BEN KHALFALLAH Hela ItimAsrScoVdf" userId="d55be94f-4073-46ba-88ef-465599598fde" providerId="ADAL" clId="{0003EAAE-A2E7-4E97-8438-EAC016B1D8CB}" dt="2023-02-16T10:12:23.005" v="7061" actId="20577"/>
          <ac:spMkLst>
            <pc:docMk/>
            <pc:sldMk cId="1396102286" sldId="470"/>
            <ac:spMk id="10" creationId="{C4F76A80-389B-4AD4-86A5-C4E42F68A02F}"/>
          </ac:spMkLst>
        </pc:spChg>
        <pc:spChg chg="add mod">
          <ac:chgData name="BEN KHALFALLAH Hela ItimAsrScoVdf" userId="d55be94f-4073-46ba-88ef-465599598fde" providerId="ADAL" clId="{0003EAAE-A2E7-4E97-8438-EAC016B1D8CB}" dt="2023-02-16T10:12:52.431" v="7065" actId="20577"/>
          <ac:spMkLst>
            <pc:docMk/>
            <pc:sldMk cId="1396102286" sldId="470"/>
            <ac:spMk id="12" creationId="{B63AE01E-553F-45C9-A00C-FA70C5BBE400}"/>
          </ac:spMkLst>
        </pc:spChg>
      </pc:sldChg>
      <pc:sldChg chg="add">
        <pc:chgData name="BEN KHALFALLAH Hela ItimAsrScoVdf" userId="d55be94f-4073-46ba-88ef-465599598fde" providerId="ADAL" clId="{0003EAAE-A2E7-4E97-8438-EAC016B1D8CB}" dt="2023-02-16T10:04:47.331" v="6908" actId="2890"/>
        <pc:sldMkLst>
          <pc:docMk/>
          <pc:sldMk cId="3924224340" sldId="471"/>
        </pc:sldMkLst>
      </pc:sldChg>
      <pc:sldChg chg="addSp delSp modSp add mod ord">
        <pc:chgData name="BEN KHALFALLAH Hela ItimAsrScoVdf" userId="d55be94f-4073-46ba-88ef-465599598fde" providerId="ADAL" clId="{0003EAAE-A2E7-4E97-8438-EAC016B1D8CB}" dt="2023-02-16T10:13:55.677" v="7118" actId="20577"/>
        <pc:sldMkLst>
          <pc:docMk/>
          <pc:sldMk cId="3003205311" sldId="472"/>
        </pc:sldMkLst>
        <pc:spChg chg="mod">
          <ac:chgData name="BEN KHALFALLAH Hela ItimAsrScoVdf" userId="d55be94f-4073-46ba-88ef-465599598fde" providerId="ADAL" clId="{0003EAAE-A2E7-4E97-8438-EAC016B1D8CB}" dt="2023-02-16T10:13:34.105" v="7103" actId="20577"/>
          <ac:spMkLst>
            <pc:docMk/>
            <pc:sldMk cId="3003205311" sldId="472"/>
            <ac:spMk id="2" creationId="{2417DF99-C335-462B-A421-40C685145C98}"/>
          </ac:spMkLst>
        </pc:spChg>
        <pc:spChg chg="add mod">
          <ac:chgData name="BEN KHALFALLAH Hela ItimAsrScoVdf" userId="d55be94f-4073-46ba-88ef-465599598fde" providerId="ADAL" clId="{0003EAAE-A2E7-4E97-8438-EAC016B1D8CB}" dt="2023-02-16T10:13:55.677" v="7118" actId="20577"/>
          <ac:spMkLst>
            <pc:docMk/>
            <pc:sldMk cId="3003205311" sldId="472"/>
            <ac:spMk id="7" creationId="{D5A68D85-00C9-4234-8214-00DED7B48AF5}"/>
          </ac:spMkLst>
        </pc:spChg>
        <pc:spChg chg="mod">
          <ac:chgData name="BEN KHALFALLAH Hela ItimAsrScoVdf" userId="d55be94f-4073-46ba-88ef-465599598fde" providerId="ADAL" clId="{0003EAAE-A2E7-4E97-8438-EAC016B1D8CB}" dt="2023-02-16T10:13:39.580" v="7113" actId="20577"/>
          <ac:spMkLst>
            <pc:docMk/>
            <pc:sldMk cId="3003205311" sldId="472"/>
            <ac:spMk id="8" creationId="{E9C1AEEE-7E40-4828-8F59-018CAEC97B34}"/>
          </ac:spMkLst>
        </pc:spChg>
        <pc:spChg chg="del">
          <ac:chgData name="BEN KHALFALLAH Hela ItimAsrScoVdf" userId="d55be94f-4073-46ba-88ef-465599598fde" providerId="ADAL" clId="{0003EAAE-A2E7-4E97-8438-EAC016B1D8CB}" dt="2023-02-16T10:13:42.254" v="7114" actId="478"/>
          <ac:spMkLst>
            <pc:docMk/>
            <pc:sldMk cId="3003205311" sldId="472"/>
            <ac:spMk id="10" creationId="{C4F76A80-389B-4AD4-86A5-C4E42F68A02F}"/>
          </ac:spMkLst>
        </pc:spChg>
      </pc:sldChg>
      <pc:sldChg chg="addSp modSp add mod setBg">
        <pc:chgData name="BEN KHALFALLAH Hela ItimAsrScoVdf" userId="d55be94f-4073-46ba-88ef-465599598fde" providerId="ADAL" clId="{0003EAAE-A2E7-4E97-8438-EAC016B1D8CB}" dt="2023-02-16T10:42:19.925" v="7359" actId="1076"/>
        <pc:sldMkLst>
          <pc:docMk/>
          <pc:sldMk cId="2915434700" sldId="473"/>
        </pc:sldMkLst>
        <pc:spChg chg="mod">
          <ac:chgData name="BEN KHALFALLAH Hela ItimAsrScoVdf" userId="d55be94f-4073-46ba-88ef-465599598fde" providerId="ADAL" clId="{0003EAAE-A2E7-4E97-8438-EAC016B1D8CB}" dt="2023-02-16T10:34:21.146" v="7328" actId="26606"/>
          <ac:spMkLst>
            <pc:docMk/>
            <pc:sldMk cId="2915434700" sldId="473"/>
            <ac:spMk id="2" creationId="{0C4DD79A-C4F8-4BDF-80EC-60C4D8B35192}"/>
          </ac:spMkLst>
        </pc:spChg>
        <pc:spChg chg="add mod">
          <ac:chgData name="BEN KHALFALLAH Hela ItimAsrScoVdf" userId="d55be94f-4073-46ba-88ef-465599598fde" providerId="ADAL" clId="{0003EAAE-A2E7-4E97-8438-EAC016B1D8CB}" dt="2023-02-16T10:38:30.849" v="7348"/>
          <ac:spMkLst>
            <pc:docMk/>
            <pc:sldMk cId="2915434700" sldId="473"/>
            <ac:spMk id="4" creationId="{86BC718E-D5B8-4F46-9FDB-A9ED3DA97732}"/>
          </ac:spMkLst>
        </pc:spChg>
        <pc:spChg chg="add mod">
          <ac:chgData name="BEN KHALFALLAH Hela ItimAsrScoVdf" userId="d55be94f-4073-46ba-88ef-465599598fde" providerId="ADAL" clId="{0003EAAE-A2E7-4E97-8438-EAC016B1D8CB}" dt="2023-02-16T10:41:25.693" v="7354" actId="1076"/>
          <ac:spMkLst>
            <pc:docMk/>
            <pc:sldMk cId="2915434700" sldId="473"/>
            <ac:spMk id="8" creationId="{B8644364-246B-4293-A56F-36CD4778FA2D}"/>
          </ac:spMkLst>
        </pc:spChg>
        <pc:spChg chg="add">
          <ac:chgData name="BEN KHALFALLAH Hela ItimAsrScoVdf" userId="d55be94f-4073-46ba-88ef-465599598fde" providerId="ADAL" clId="{0003EAAE-A2E7-4E97-8438-EAC016B1D8CB}" dt="2023-02-16T10:34:21.146" v="7328" actId="26606"/>
          <ac:spMkLst>
            <pc:docMk/>
            <pc:sldMk cId="2915434700" sldId="473"/>
            <ac:spMk id="59399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6T10:34:21.146" v="7328" actId="26606"/>
          <ac:spMkLst>
            <pc:docMk/>
            <pc:sldMk cId="2915434700" sldId="473"/>
            <ac:spMk id="59401" creationId="{5030595D-127E-4DC3-8E40-9374B113DF87}"/>
          </ac:spMkLst>
        </pc:spChg>
        <pc:picChg chg="add mod ord">
          <ac:chgData name="BEN KHALFALLAH Hela ItimAsrScoVdf" userId="d55be94f-4073-46ba-88ef-465599598fde" providerId="ADAL" clId="{0003EAAE-A2E7-4E97-8438-EAC016B1D8CB}" dt="2023-02-16T10:42:19.925" v="7359" actId="1076"/>
          <ac:picMkLst>
            <pc:docMk/>
            <pc:sldMk cId="2915434700" sldId="473"/>
            <ac:picMk id="59394" creationId="{CB36D320-9D38-47D2-A218-BD264A34D982}"/>
          </ac:picMkLst>
        </pc:picChg>
        <pc:picChg chg="add mod">
          <ac:chgData name="BEN KHALFALLAH Hela ItimAsrScoVdf" userId="d55be94f-4073-46ba-88ef-465599598fde" providerId="ADAL" clId="{0003EAAE-A2E7-4E97-8438-EAC016B1D8CB}" dt="2023-02-16T10:42:18.211" v="7358" actId="1076"/>
          <ac:picMkLst>
            <pc:docMk/>
            <pc:sldMk cId="2915434700" sldId="473"/>
            <ac:picMk id="59396" creationId="{E5F7A461-A07A-40DD-A518-B0C3E20D6957}"/>
          </ac:picMkLst>
        </pc:picChg>
      </pc:sldChg>
      <pc:sldChg chg="addSp delSp modSp add mod">
        <pc:chgData name="BEN KHALFALLAH Hela ItimAsrScoVdf" userId="d55be94f-4073-46ba-88ef-465599598fde" providerId="ADAL" clId="{0003EAAE-A2E7-4E97-8438-EAC016B1D8CB}" dt="2023-02-16T11:19:49.553" v="7500" actId="207"/>
        <pc:sldMkLst>
          <pc:docMk/>
          <pc:sldMk cId="3212325588" sldId="474"/>
        </pc:sldMkLst>
        <pc:spChg chg="mod">
          <ac:chgData name="BEN KHALFALLAH Hela ItimAsrScoVdf" userId="d55be94f-4073-46ba-88ef-465599598fde" providerId="ADAL" clId="{0003EAAE-A2E7-4E97-8438-EAC016B1D8CB}" dt="2023-02-16T11:00:14.530" v="7412" actId="20577"/>
          <ac:spMkLst>
            <pc:docMk/>
            <pc:sldMk cId="3212325588" sldId="474"/>
            <ac:spMk id="2" creationId="{0C4DD79A-C4F8-4BDF-80EC-60C4D8B35192}"/>
          </ac:spMkLst>
        </pc:spChg>
        <pc:spChg chg="mod">
          <ac:chgData name="BEN KHALFALLAH Hela ItimAsrScoVdf" userId="d55be94f-4073-46ba-88ef-465599598fde" providerId="ADAL" clId="{0003EAAE-A2E7-4E97-8438-EAC016B1D8CB}" dt="2023-02-16T11:19:49.553" v="7500" actId="207"/>
          <ac:spMkLst>
            <pc:docMk/>
            <pc:sldMk cId="3212325588" sldId="474"/>
            <ac:spMk id="4" creationId="{86BC718E-D5B8-4F46-9FDB-A9ED3DA97732}"/>
          </ac:spMkLst>
        </pc:spChg>
        <pc:spChg chg="del">
          <ac:chgData name="BEN KHALFALLAH Hela ItimAsrScoVdf" userId="d55be94f-4073-46ba-88ef-465599598fde" providerId="ADAL" clId="{0003EAAE-A2E7-4E97-8438-EAC016B1D8CB}" dt="2023-02-16T11:00:10.591" v="7406" actId="478"/>
          <ac:spMkLst>
            <pc:docMk/>
            <pc:sldMk cId="3212325588" sldId="474"/>
            <ac:spMk id="8" creationId="{B8644364-246B-4293-A56F-36CD4778FA2D}"/>
          </ac:spMkLst>
        </pc:spChg>
        <pc:spChg chg="add mod">
          <ac:chgData name="BEN KHALFALLAH Hela ItimAsrScoVdf" userId="d55be94f-4073-46ba-88ef-465599598fde" providerId="ADAL" clId="{0003EAAE-A2E7-4E97-8438-EAC016B1D8CB}" dt="2023-02-16T11:09:39.525" v="7484" actId="1076"/>
          <ac:spMkLst>
            <pc:docMk/>
            <pc:sldMk cId="3212325588" sldId="474"/>
            <ac:spMk id="16" creationId="{63FE2C7E-05C3-437A-A7CA-0265A3DD4A21}"/>
          </ac:spMkLst>
        </pc:spChg>
        <pc:spChg chg="add mod">
          <ac:chgData name="BEN KHALFALLAH Hela ItimAsrScoVdf" userId="d55be94f-4073-46ba-88ef-465599598fde" providerId="ADAL" clId="{0003EAAE-A2E7-4E97-8438-EAC016B1D8CB}" dt="2023-02-16T11:11:10.470" v="7491" actId="122"/>
          <ac:spMkLst>
            <pc:docMk/>
            <pc:sldMk cId="3212325588" sldId="474"/>
            <ac:spMk id="18" creationId="{FA34C478-C3D2-4D76-803F-6CB1CD4D4FE4}"/>
          </ac:spMkLst>
        </pc:spChg>
        <pc:spChg chg="add mod">
          <ac:chgData name="BEN KHALFALLAH Hela ItimAsrScoVdf" userId="d55be94f-4073-46ba-88ef-465599598fde" providerId="ADAL" clId="{0003EAAE-A2E7-4E97-8438-EAC016B1D8CB}" dt="2023-02-16T11:19:41.516" v="7499" actId="1076"/>
          <ac:spMkLst>
            <pc:docMk/>
            <pc:sldMk cId="3212325588" sldId="474"/>
            <ac:spMk id="22" creationId="{F28C8403-5D36-44F8-A3BA-40817BF81020}"/>
          </ac:spMkLst>
        </pc:spChg>
        <pc:spChg chg="del">
          <ac:chgData name="BEN KHALFALLAH Hela ItimAsrScoVdf" userId="d55be94f-4073-46ba-88ef-465599598fde" providerId="ADAL" clId="{0003EAAE-A2E7-4E97-8438-EAC016B1D8CB}" dt="2023-02-16T11:04:31.675" v="7436" actId="26606"/>
          <ac:spMkLst>
            <pc:docMk/>
            <pc:sldMk cId="3212325588" sldId="474"/>
            <ac:spMk id="59399" creationId="{3408ACDA-FBD2-4415-9EE4-4D1BBDF174D9}"/>
          </ac:spMkLst>
        </pc:spChg>
        <pc:spChg chg="del">
          <ac:chgData name="BEN KHALFALLAH Hela ItimAsrScoVdf" userId="d55be94f-4073-46ba-88ef-465599598fde" providerId="ADAL" clId="{0003EAAE-A2E7-4E97-8438-EAC016B1D8CB}" dt="2023-02-16T11:04:31.675" v="7436" actId="26606"/>
          <ac:spMkLst>
            <pc:docMk/>
            <pc:sldMk cId="3212325588" sldId="474"/>
            <ac:spMk id="59401" creationId="{5030595D-127E-4DC3-8E40-9374B113DF87}"/>
          </ac:spMkLst>
        </pc:spChg>
        <pc:spChg chg="add del">
          <ac:chgData name="BEN KHALFALLAH Hela ItimAsrScoVdf" userId="d55be94f-4073-46ba-88ef-465599598fde" providerId="ADAL" clId="{0003EAAE-A2E7-4E97-8438-EAC016B1D8CB}" dt="2023-02-16T11:04:41.012" v="7438" actId="26606"/>
          <ac:spMkLst>
            <pc:docMk/>
            <pc:sldMk cId="3212325588" sldId="474"/>
            <ac:spMk id="59406" creationId="{3408ACDA-FBD2-4415-9EE4-4D1BBDF174D9}"/>
          </ac:spMkLst>
        </pc:spChg>
        <pc:spChg chg="add del">
          <ac:chgData name="BEN KHALFALLAH Hela ItimAsrScoVdf" userId="d55be94f-4073-46ba-88ef-465599598fde" providerId="ADAL" clId="{0003EAAE-A2E7-4E97-8438-EAC016B1D8CB}" dt="2023-02-16T11:04:41.012" v="7438" actId="26606"/>
          <ac:spMkLst>
            <pc:docMk/>
            <pc:sldMk cId="3212325588" sldId="474"/>
            <ac:spMk id="59408" creationId="{5030595D-127E-4DC3-8E40-9374B113DF87}"/>
          </ac:spMkLst>
        </pc:spChg>
        <pc:spChg chg="add">
          <ac:chgData name="BEN KHALFALLAH Hela ItimAsrScoVdf" userId="d55be94f-4073-46ba-88ef-465599598fde" providerId="ADAL" clId="{0003EAAE-A2E7-4E97-8438-EAC016B1D8CB}" dt="2023-02-16T11:04:41.012" v="7438" actId="26606"/>
          <ac:spMkLst>
            <pc:docMk/>
            <pc:sldMk cId="3212325588" sldId="474"/>
            <ac:spMk id="59413" creationId="{3408ACDA-FBD2-4415-9EE4-4D1BBDF174D9}"/>
          </ac:spMkLst>
        </pc:spChg>
        <pc:spChg chg="add">
          <ac:chgData name="BEN KHALFALLAH Hela ItimAsrScoVdf" userId="d55be94f-4073-46ba-88ef-465599598fde" providerId="ADAL" clId="{0003EAAE-A2E7-4E97-8438-EAC016B1D8CB}" dt="2023-02-16T11:04:41.012" v="7438" actId="26606"/>
          <ac:spMkLst>
            <pc:docMk/>
            <pc:sldMk cId="3212325588" sldId="474"/>
            <ac:spMk id="59415" creationId="{5030595D-127E-4DC3-8E40-9374B113DF87}"/>
          </ac:spMkLst>
        </pc:spChg>
        <pc:picChg chg="add del">
          <ac:chgData name="BEN KHALFALLAH Hela ItimAsrScoVdf" userId="d55be94f-4073-46ba-88ef-465599598fde" providerId="ADAL" clId="{0003EAAE-A2E7-4E97-8438-EAC016B1D8CB}" dt="2023-02-16T11:19:23.745" v="7493" actId="478"/>
          <ac:picMkLst>
            <pc:docMk/>
            <pc:sldMk cId="3212325588" sldId="474"/>
            <ac:picMk id="7" creationId="{34AA7B87-292A-4E42-B0E2-26442AE6340B}"/>
          </ac:picMkLst>
        </pc:picChg>
        <pc:picChg chg="add del mod">
          <ac:chgData name="BEN KHALFALLAH Hela ItimAsrScoVdf" userId="d55be94f-4073-46ba-88ef-465599598fde" providerId="ADAL" clId="{0003EAAE-A2E7-4E97-8438-EAC016B1D8CB}" dt="2023-02-16T11:04:27.812" v="7434" actId="478"/>
          <ac:picMkLst>
            <pc:docMk/>
            <pc:sldMk cId="3212325588" sldId="474"/>
            <ac:picMk id="1026" creationId="{5ECC40D7-9A16-4725-8DEB-4DFFB372CAD5}"/>
          </ac:picMkLst>
        </pc:picChg>
        <pc:picChg chg="add mod">
          <ac:chgData name="BEN KHALFALLAH Hela ItimAsrScoVdf" userId="d55be94f-4073-46ba-88ef-465599598fde" providerId="ADAL" clId="{0003EAAE-A2E7-4E97-8438-EAC016B1D8CB}" dt="2023-02-16T11:04:41.012" v="7438" actId="26606"/>
          <ac:picMkLst>
            <pc:docMk/>
            <pc:sldMk cId="3212325588" sldId="474"/>
            <ac:picMk id="1028" creationId="{B9163419-54C0-416A-B3F3-1F278CD82E17}"/>
          </ac:picMkLst>
        </pc:picChg>
        <pc:picChg chg="del">
          <ac:chgData name="BEN KHALFALLAH Hela ItimAsrScoVdf" userId="d55be94f-4073-46ba-88ef-465599598fde" providerId="ADAL" clId="{0003EAAE-A2E7-4E97-8438-EAC016B1D8CB}" dt="2023-02-16T11:00:12.294" v="7408" actId="478"/>
          <ac:picMkLst>
            <pc:docMk/>
            <pc:sldMk cId="3212325588" sldId="474"/>
            <ac:picMk id="59394" creationId="{CB36D320-9D38-47D2-A218-BD264A34D982}"/>
          </ac:picMkLst>
        </pc:picChg>
        <pc:picChg chg="del">
          <ac:chgData name="BEN KHALFALLAH Hela ItimAsrScoVdf" userId="d55be94f-4073-46ba-88ef-465599598fde" providerId="ADAL" clId="{0003EAAE-A2E7-4E97-8438-EAC016B1D8CB}" dt="2023-02-16T11:00:11.319" v="7407" actId="478"/>
          <ac:picMkLst>
            <pc:docMk/>
            <pc:sldMk cId="3212325588" sldId="474"/>
            <ac:picMk id="59396" creationId="{E5F7A461-A07A-40DD-A518-B0C3E20D6957}"/>
          </ac:picMkLst>
        </pc:picChg>
      </pc:sldChg>
      <pc:sldMasterChg chg="setBg modSldLayout">
        <pc:chgData name="BEN KHALFALLAH Hela ItimAsrScoVdf" userId="d55be94f-4073-46ba-88ef-465599598fde" providerId="ADAL" clId="{0003EAAE-A2E7-4E97-8438-EAC016B1D8CB}" dt="2023-02-15T08:00:05.740" v="13"/>
        <pc:sldMasterMkLst>
          <pc:docMk/>
          <pc:sldMasterMk cId="618335595" sldId="2147483720"/>
        </pc:sldMasterMkLst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1344719610" sldId="2147483721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1041418970" sldId="2147483722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1370397865" sldId="2147483723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2749164767" sldId="2147483724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2248132707" sldId="2147483725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479116666" sldId="2147483726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4250846671" sldId="2147483727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2964570118" sldId="2147483728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151284461" sldId="2147483729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4226502994" sldId="2147483730"/>
          </pc:sldLayoutMkLst>
        </pc:sldLayoutChg>
        <pc:sldLayoutChg chg="setBg">
          <pc:chgData name="BEN KHALFALLAH Hela ItimAsrScoVdf" userId="d55be94f-4073-46ba-88ef-465599598fde" providerId="ADAL" clId="{0003EAAE-A2E7-4E97-8438-EAC016B1D8CB}" dt="2023-02-15T08:00:05.740" v="13"/>
          <pc:sldLayoutMkLst>
            <pc:docMk/>
            <pc:sldMasterMk cId="618335595" sldId="2147483720"/>
            <pc:sldLayoutMk cId="4216772381" sldId="2147483731"/>
          </pc:sldLayoutMkLst>
        </pc:sldLayoutChg>
      </pc:sldMasterChg>
    </pc:docChg>
  </pc:docChgLst>
  <pc:docChgLst>
    <pc:chgData name="AZOR Antoine (EXT) ItimCsrDpaVdf" userId="S::antoine.azor-ext@socgen.com::44b4f4e0-92e0-43b3-b381-28804cda669f" providerId="AD" clId="Web-{D85F6E26-949C-48B8-8CB5-D9680319A9FE}"/>
    <pc:docChg chg="delSld">
      <pc:chgData name="AZOR Antoine (EXT) ItimCsrDpaVdf" userId="S::antoine.azor-ext@socgen.com::44b4f4e0-92e0-43b3-b381-28804cda669f" providerId="AD" clId="Web-{D85F6E26-949C-48B8-8CB5-D9680319A9FE}" dt="2023-02-16T13:43:31.135" v="1"/>
      <pc:docMkLst>
        <pc:docMk/>
      </pc:docMkLst>
      <pc:sldChg chg="del">
        <pc:chgData name="AZOR Antoine (EXT) ItimCsrDpaVdf" userId="S::antoine.azor-ext@socgen.com::44b4f4e0-92e0-43b3-b381-28804cda669f" providerId="AD" clId="Web-{D85F6E26-949C-48B8-8CB5-D9680319A9FE}" dt="2023-02-16T13:43:30.323" v="0"/>
        <pc:sldMkLst>
          <pc:docMk/>
          <pc:sldMk cId="894056755" sldId="428"/>
        </pc:sldMkLst>
      </pc:sldChg>
      <pc:sldChg chg="del">
        <pc:chgData name="AZOR Antoine (EXT) ItimCsrDpaVdf" userId="S::antoine.azor-ext@socgen.com::44b4f4e0-92e0-43b3-b381-28804cda669f" providerId="AD" clId="Web-{D85F6E26-949C-48B8-8CB5-D9680319A9FE}" dt="2023-02-16T13:43:31.135" v="1"/>
        <pc:sldMkLst>
          <pc:docMk/>
          <pc:sldMk cId="3092052799" sldId="46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4" Type="http://schemas.openxmlformats.org/officeDocument/2006/relationships/image" Target="../media/image99.sv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Hash_collision" TargetMode="Externa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4" Type="http://schemas.openxmlformats.org/officeDocument/2006/relationships/image" Target="../media/image99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Hash_collision" TargetMode="External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004F1-B0E7-4467-947B-20442F776C9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E34F0735-F662-42D2-82FB-B1D7E74055B5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CPU Time</a:t>
          </a:r>
          <a:endParaRPr lang="en-US"/>
        </a:p>
      </dgm:t>
    </dgm:pt>
    <dgm:pt modelId="{175BBD33-D2D6-42F2-833F-84CFA2FDD557}" type="parTrans" cxnId="{C67F3F5F-88A3-4598-9B0C-435BDEB69833}">
      <dgm:prSet/>
      <dgm:spPr/>
      <dgm:t>
        <a:bodyPr/>
        <a:lstStyle/>
        <a:p>
          <a:endParaRPr lang="en-US"/>
        </a:p>
      </dgm:t>
    </dgm:pt>
    <dgm:pt modelId="{586094D2-3DFA-429A-B8B7-F9CCCCC45EF5}" type="sibTrans" cxnId="{C67F3F5F-88A3-4598-9B0C-435BDEB69833}">
      <dgm:prSet/>
      <dgm:spPr/>
      <dgm:t>
        <a:bodyPr/>
        <a:lstStyle/>
        <a:p>
          <a:endParaRPr lang="en-US"/>
        </a:p>
      </dgm:t>
    </dgm:pt>
    <dgm:pt modelId="{DB5F6B8A-4BC3-4E67-875A-20E76029BEA0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Memory </a:t>
          </a:r>
          <a:r>
            <a:rPr lang="en-US" noProof="0"/>
            <a:t>Consumption</a:t>
          </a:r>
        </a:p>
      </dgm:t>
    </dgm:pt>
    <dgm:pt modelId="{C27147BA-8A5F-4EE9-A6AE-E76FDA9041BA}" type="parTrans" cxnId="{65EA1655-CC36-48B6-8A73-711984C9F247}">
      <dgm:prSet/>
      <dgm:spPr/>
      <dgm:t>
        <a:bodyPr/>
        <a:lstStyle/>
        <a:p>
          <a:endParaRPr lang="en-US"/>
        </a:p>
      </dgm:t>
    </dgm:pt>
    <dgm:pt modelId="{49F1CA62-ED49-4587-AB29-538EDF50D69E}" type="sibTrans" cxnId="{65EA1655-CC36-48B6-8A73-711984C9F247}">
      <dgm:prSet/>
      <dgm:spPr/>
      <dgm:t>
        <a:bodyPr/>
        <a:lstStyle/>
        <a:p>
          <a:endParaRPr lang="en-US"/>
        </a:p>
      </dgm:t>
    </dgm:pt>
    <dgm:pt modelId="{AD4E34F6-E2CE-448F-986E-318F700DE15B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Core Web Vitals (LCP, FCP, CLS, FID, …)</a:t>
          </a:r>
          <a:endParaRPr lang="en-US"/>
        </a:p>
      </dgm:t>
    </dgm:pt>
    <dgm:pt modelId="{FBEEC713-8781-4B0D-A371-1FC3AAA7FB88}" type="parTrans" cxnId="{38D2D7A8-964C-4418-9C8A-4FB41EA5D7C5}">
      <dgm:prSet/>
      <dgm:spPr/>
      <dgm:t>
        <a:bodyPr/>
        <a:lstStyle/>
        <a:p>
          <a:endParaRPr lang="en-US"/>
        </a:p>
      </dgm:t>
    </dgm:pt>
    <dgm:pt modelId="{45900651-26ED-4699-B5D6-A3F295704AEF}" type="sibTrans" cxnId="{38D2D7A8-964C-4418-9C8A-4FB41EA5D7C5}">
      <dgm:prSet/>
      <dgm:spPr/>
      <dgm:t>
        <a:bodyPr/>
        <a:lstStyle/>
        <a:p>
          <a:endParaRPr lang="en-US"/>
        </a:p>
      </dgm:t>
    </dgm:pt>
    <dgm:pt modelId="{2AD92B2D-1B5F-4890-8EC7-7DF61C2E854A}" type="pres">
      <dgm:prSet presAssocID="{388004F1-B0E7-4467-947B-20442F776C99}" presName="root" presStyleCnt="0">
        <dgm:presLayoutVars>
          <dgm:dir/>
          <dgm:resizeHandles val="exact"/>
        </dgm:presLayoutVars>
      </dgm:prSet>
      <dgm:spPr/>
    </dgm:pt>
    <dgm:pt modelId="{19546BA6-DF15-4BFB-BCD3-4FC117AD9BF3}" type="pres">
      <dgm:prSet presAssocID="{E34F0735-F662-42D2-82FB-B1D7E74055B5}" presName="compNode" presStyleCnt="0"/>
      <dgm:spPr/>
    </dgm:pt>
    <dgm:pt modelId="{AF97C0AB-69D1-436D-A260-0C28BBE9DA4A}" type="pres">
      <dgm:prSet presAssocID="{E34F0735-F662-42D2-82FB-B1D7E74055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9E8A353-1CB8-4DAB-8D1B-F396B898D403}" type="pres">
      <dgm:prSet presAssocID="{E34F0735-F662-42D2-82FB-B1D7E74055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E3323D94-55C1-4839-9B64-8E6FE666A7C0}" type="pres">
      <dgm:prSet presAssocID="{E34F0735-F662-42D2-82FB-B1D7E74055B5}" presName="spaceRect" presStyleCnt="0"/>
      <dgm:spPr/>
    </dgm:pt>
    <dgm:pt modelId="{7B909CA4-414F-453A-AF70-F3958455F9D5}" type="pres">
      <dgm:prSet presAssocID="{E34F0735-F662-42D2-82FB-B1D7E74055B5}" presName="textRect" presStyleLbl="revTx" presStyleIdx="0" presStyleCnt="3">
        <dgm:presLayoutVars>
          <dgm:chMax val="1"/>
          <dgm:chPref val="1"/>
        </dgm:presLayoutVars>
      </dgm:prSet>
      <dgm:spPr/>
    </dgm:pt>
    <dgm:pt modelId="{002C20BA-9A49-460F-B568-F9529A41DEFD}" type="pres">
      <dgm:prSet presAssocID="{586094D2-3DFA-429A-B8B7-F9CCCCC45EF5}" presName="sibTrans" presStyleCnt="0"/>
      <dgm:spPr/>
    </dgm:pt>
    <dgm:pt modelId="{E49538BC-D184-49B7-B1E8-F8D376A27DF9}" type="pres">
      <dgm:prSet presAssocID="{DB5F6B8A-4BC3-4E67-875A-20E76029BEA0}" presName="compNode" presStyleCnt="0"/>
      <dgm:spPr/>
    </dgm:pt>
    <dgm:pt modelId="{612D8C71-CE3B-4E2F-B547-1E79CB189D42}" type="pres">
      <dgm:prSet presAssocID="{DB5F6B8A-4BC3-4E67-875A-20E76029BEA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F71CD4E-334A-4EE1-88BE-3C4DC1516691}" type="pres">
      <dgm:prSet presAssocID="{DB5F6B8A-4BC3-4E67-875A-20E76029BE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CB31AB75-F24F-4DDE-8D43-885804661F92}" type="pres">
      <dgm:prSet presAssocID="{DB5F6B8A-4BC3-4E67-875A-20E76029BEA0}" presName="spaceRect" presStyleCnt="0"/>
      <dgm:spPr/>
    </dgm:pt>
    <dgm:pt modelId="{2E7DD113-6E13-4A7C-9FF8-8BAB7C1FB7AF}" type="pres">
      <dgm:prSet presAssocID="{DB5F6B8A-4BC3-4E67-875A-20E76029BEA0}" presName="textRect" presStyleLbl="revTx" presStyleIdx="1" presStyleCnt="3">
        <dgm:presLayoutVars>
          <dgm:chMax val="1"/>
          <dgm:chPref val="1"/>
        </dgm:presLayoutVars>
      </dgm:prSet>
      <dgm:spPr/>
    </dgm:pt>
    <dgm:pt modelId="{E62AEE20-819B-415E-9BA8-334C4DB5CD4F}" type="pres">
      <dgm:prSet presAssocID="{49F1CA62-ED49-4587-AB29-538EDF50D69E}" presName="sibTrans" presStyleCnt="0"/>
      <dgm:spPr/>
    </dgm:pt>
    <dgm:pt modelId="{D1245BE1-2E51-4609-9A9F-36FE6179610D}" type="pres">
      <dgm:prSet presAssocID="{AD4E34F6-E2CE-448F-986E-318F700DE15B}" presName="compNode" presStyleCnt="0"/>
      <dgm:spPr/>
    </dgm:pt>
    <dgm:pt modelId="{A0577FEE-ADF8-4627-B58F-23B813D7F402}" type="pres">
      <dgm:prSet presAssocID="{AD4E34F6-E2CE-448F-986E-318F700DE15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AC7E15E-E08F-466A-8CF9-C959A56211DA}" type="pres">
      <dgm:prSet presAssocID="{AD4E34F6-E2CE-448F-986E-318F700DE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s"/>
        </a:ext>
      </dgm:extLst>
    </dgm:pt>
    <dgm:pt modelId="{27B774C0-AEA9-4FEA-BD92-9820FE7C9F42}" type="pres">
      <dgm:prSet presAssocID="{AD4E34F6-E2CE-448F-986E-318F700DE15B}" presName="spaceRect" presStyleCnt="0"/>
      <dgm:spPr/>
    </dgm:pt>
    <dgm:pt modelId="{5D297E32-F1A2-4012-8696-DC2811E9E562}" type="pres">
      <dgm:prSet presAssocID="{AD4E34F6-E2CE-448F-986E-318F700DE15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B85C3C-CA30-45CC-B834-8131D1FE200F}" type="presOf" srcId="{DB5F6B8A-4BC3-4E67-875A-20E76029BEA0}" destId="{2E7DD113-6E13-4A7C-9FF8-8BAB7C1FB7AF}" srcOrd="0" destOrd="0" presId="urn:microsoft.com/office/officeart/2018/5/layout/IconLeafLabelList"/>
    <dgm:cxn modelId="{C67F3F5F-88A3-4598-9B0C-435BDEB69833}" srcId="{388004F1-B0E7-4467-947B-20442F776C99}" destId="{E34F0735-F662-42D2-82FB-B1D7E74055B5}" srcOrd="0" destOrd="0" parTransId="{175BBD33-D2D6-42F2-833F-84CFA2FDD557}" sibTransId="{586094D2-3DFA-429A-B8B7-F9CCCCC45EF5}"/>
    <dgm:cxn modelId="{65EA1655-CC36-48B6-8A73-711984C9F247}" srcId="{388004F1-B0E7-4467-947B-20442F776C99}" destId="{DB5F6B8A-4BC3-4E67-875A-20E76029BEA0}" srcOrd="1" destOrd="0" parTransId="{C27147BA-8A5F-4EE9-A6AE-E76FDA9041BA}" sibTransId="{49F1CA62-ED49-4587-AB29-538EDF50D69E}"/>
    <dgm:cxn modelId="{A544C495-66F9-4676-94A9-013D3AEDFF07}" type="presOf" srcId="{388004F1-B0E7-4467-947B-20442F776C99}" destId="{2AD92B2D-1B5F-4890-8EC7-7DF61C2E854A}" srcOrd="0" destOrd="0" presId="urn:microsoft.com/office/officeart/2018/5/layout/IconLeafLabelList"/>
    <dgm:cxn modelId="{38D2D7A8-964C-4418-9C8A-4FB41EA5D7C5}" srcId="{388004F1-B0E7-4467-947B-20442F776C99}" destId="{AD4E34F6-E2CE-448F-986E-318F700DE15B}" srcOrd="2" destOrd="0" parTransId="{FBEEC713-8781-4B0D-A371-1FC3AAA7FB88}" sibTransId="{45900651-26ED-4699-B5D6-A3F295704AEF}"/>
    <dgm:cxn modelId="{F5001FA9-804A-4D29-90B1-51FB655BA9A3}" type="presOf" srcId="{E34F0735-F662-42D2-82FB-B1D7E74055B5}" destId="{7B909CA4-414F-453A-AF70-F3958455F9D5}" srcOrd="0" destOrd="0" presId="urn:microsoft.com/office/officeart/2018/5/layout/IconLeafLabelList"/>
    <dgm:cxn modelId="{AF2453AA-3962-4B98-B185-181F2FF23668}" type="presOf" srcId="{AD4E34F6-E2CE-448F-986E-318F700DE15B}" destId="{5D297E32-F1A2-4012-8696-DC2811E9E562}" srcOrd="0" destOrd="0" presId="urn:microsoft.com/office/officeart/2018/5/layout/IconLeafLabelList"/>
    <dgm:cxn modelId="{890A081B-958E-4A15-8104-187E262AD003}" type="presParOf" srcId="{2AD92B2D-1B5F-4890-8EC7-7DF61C2E854A}" destId="{19546BA6-DF15-4BFB-BCD3-4FC117AD9BF3}" srcOrd="0" destOrd="0" presId="urn:microsoft.com/office/officeart/2018/5/layout/IconLeafLabelList"/>
    <dgm:cxn modelId="{344FD1D2-E1E1-4549-BC29-DE109C69B7F8}" type="presParOf" srcId="{19546BA6-DF15-4BFB-BCD3-4FC117AD9BF3}" destId="{AF97C0AB-69D1-436D-A260-0C28BBE9DA4A}" srcOrd="0" destOrd="0" presId="urn:microsoft.com/office/officeart/2018/5/layout/IconLeafLabelList"/>
    <dgm:cxn modelId="{5A69C7BB-4186-4E58-8E66-3AA5DE341DB9}" type="presParOf" srcId="{19546BA6-DF15-4BFB-BCD3-4FC117AD9BF3}" destId="{79E8A353-1CB8-4DAB-8D1B-F396B898D403}" srcOrd="1" destOrd="0" presId="urn:microsoft.com/office/officeart/2018/5/layout/IconLeafLabelList"/>
    <dgm:cxn modelId="{ABD48CF8-AECB-44E5-AF1B-4025DE879079}" type="presParOf" srcId="{19546BA6-DF15-4BFB-BCD3-4FC117AD9BF3}" destId="{E3323D94-55C1-4839-9B64-8E6FE666A7C0}" srcOrd="2" destOrd="0" presId="urn:microsoft.com/office/officeart/2018/5/layout/IconLeafLabelList"/>
    <dgm:cxn modelId="{147FC1E5-3908-466F-8577-D18E6E8F5174}" type="presParOf" srcId="{19546BA6-DF15-4BFB-BCD3-4FC117AD9BF3}" destId="{7B909CA4-414F-453A-AF70-F3958455F9D5}" srcOrd="3" destOrd="0" presId="urn:microsoft.com/office/officeart/2018/5/layout/IconLeafLabelList"/>
    <dgm:cxn modelId="{991AB7DC-21BC-4EC9-B639-2090FA62B07E}" type="presParOf" srcId="{2AD92B2D-1B5F-4890-8EC7-7DF61C2E854A}" destId="{002C20BA-9A49-460F-B568-F9529A41DEFD}" srcOrd="1" destOrd="0" presId="urn:microsoft.com/office/officeart/2018/5/layout/IconLeafLabelList"/>
    <dgm:cxn modelId="{BA5549BF-F2A0-4026-BABE-FCA75F08FD02}" type="presParOf" srcId="{2AD92B2D-1B5F-4890-8EC7-7DF61C2E854A}" destId="{E49538BC-D184-49B7-B1E8-F8D376A27DF9}" srcOrd="2" destOrd="0" presId="urn:microsoft.com/office/officeart/2018/5/layout/IconLeafLabelList"/>
    <dgm:cxn modelId="{6895954F-1663-4CBA-85A6-5BF61726515D}" type="presParOf" srcId="{E49538BC-D184-49B7-B1E8-F8D376A27DF9}" destId="{612D8C71-CE3B-4E2F-B547-1E79CB189D42}" srcOrd="0" destOrd="0" presId="urn:microsoft.com/office/officeart/2018/5/layout/IconLeafLabelList"/>
    <dgm:cxn modelId="{EAE8E889-0D65-4219-B1E3-C9EE1DF4FDE4}" type="presParOf" srcId="{E49538BC-D184-49B7-B1E8-F8D376A27DF9}" destId="{DF71CD4E-334A-4EE1-88BE-3C4DC1516691}" srcOrd="1" destOrd="0" presId="urn:microsoft.com/office/officeart/2018/5/layout/IconLeafLabelList"/>
    <dgm:cxn modelId="{E07E2953-450D-41F9-8D53-320407C81AEC}" type="presParOf" srcId="{E49538BC-D184-49B7-B1E8-F8D376A27DF9}" destId="{CB31AB75-F24F-4DDE-8D43-885804661F92}" srcOrd="2" destOrd="0" presId="urn:microsoft.com/office/officeart/2018/5/layout/IconLeafLabelList"/>
    <dgm:cxn modelId="{E6069D69-29EC-4A96-B0E1-8088414876DD}" type="presParOf" srcId="{E49538BC-D184-49B7-B1E8-F8D376A27DF9}" destId="{2E7DD113-6E13-4A7C-9FF8-8BAB7C1FB7AF}" srcOrd="3" destOrd="0" presId="urn:microsoft.com/office/officeart/2018/5/layout/IconLeafLabelList"/>
    <dgm:cxn modelId="{BC42CF9C-FB07-40AD-9E37-89EF799C7F5C}" type="presParOf" srcId="{2AD92B2D-1B5F-4890-8EC7-7DF61C2E854A}" destId="{E62AEE20-819B-415E-9BA8-334C4DB5CD4F}" srcOrd="3" destOrd="0" presId="urn:microsoft.com/office/officeart/2018/5/layout/IconLeafLabelList"/>
    <dgm:cxn modelId="{1B5A90F0-7268-469E-8D6B-A0A394BFB495}" type="presParOf" srcId="{2AD92B2D-1B5F-4890-8EC7-7DF61C2E854A}" destId="{D1245BE1-2E51-4609-9A9F-36FE6179610D}" srcOrd="4" destOrd="0" presId="urn:microsoft.com/office/officeart/2018/5/layout/IconLeafLabelList"/>
    <dgm:cxn modelId="{96CD0536-B5B6-4304-8492-412171B49E30}" type="presParOf" srcId="{D1245BE1-2E51-4609-9A9F-36FE6179610D}" destId="{A0577FEE-ADF8-4627-B58F-23B813D7F402}" srcOrd="0" destOrd="0" presId="urn:microsoft.com/office/officeart/2018/5/layout/IconLeafLabelList"/>
    <dgm:cxn modelId="{538B609F-713B-4FA3-9DCA-F1B62408734D}" type="presParOf" srcId="{D1245BE1-2E51-4609-9A9F-36FE6179610D}" destId="{5AC7E15E-E08F-466A-8CF9-C959A56211DA}" srcOrd="1" destOrd="0" presId="urn:microsoft.com/office/officeart/2018/5/layout/IconLeafLabelList"/>
    <dgm:cxn modelId="{4F99D051-BACF-4985-93BD-7D9C023DC2B1}" type="presParOf" srcId="{D1245BE1-2E51-4609-9A9F-36FE6179610D}" destId="{27B774C0-AEA9-4FEA-BD92-9820FE7C9F42}" srcOrd="2" destOrd="0" presId="urn:microsoft.com/office/officeart/2018/5/layout/IconLeafLabelList"/>
    <dgm:cxn modelId="{7AA83829-FF4E-442E-AD6C-DC82247A483E}" type="presParOf" srcId="{D1245BE1-2E51-4609-9A9F-36FE6179610D}" destId="{5D297E32-F1A2-4012-8696-DC2811E9E5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6D2B8D-E6C9-4342-9D18-E02FCED8750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6EBC51-747B-44D3-8C76-F471F79E31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printer processes the jobs </a:t>
          </a:r>
          <a:r>
            <a:rPr lang="en-US" b="1"/>
            <a:t>one after the other </a:t>
          </a:r>
          <a:r>
            <a:rPr lang="en-US"/>
            <a:t>and </a:t>
          </a:r>
          <a:r>
            <a:rPr lang="en-US" b="1"/>
            <a:t>in the order of their arrival</a:t>
          </a:r>
          <a:r>
            <a:rPr lang="en-US"/>
            <a:t>.</a:t>
          </a:r>
        </a:p>
      </dgm:t>
    </dgm:pt>
    <dgm:pt modelId="{77F10794-9840-4F9C-88AC-6AED280E86EF}" type="parTrans" cxnId="{87E877C4-9A4F-46DC-81D8-10CAEFFB62B9}">
      <dgm:prSet/>
      <dgm:spPr/>
      <dgm:t>
        <a:bodyPr/>
        <a:lstStyle/>
        <a:p>
          <a:endParaRPr lang="en-US"/>
        </a:p>
      </dgm:t>
    </dgm:pt>
    <dgm:pt modelId="{83D5796D-C32A-4DE7-A08D-2D092B29058D}" type="sibTrans" cxnId="{87E877C4-9A4F-46DC-81D8-10CAEFFB62B9}">
      <dgm:prSet/>
      <dgm:spPr/>
      <dgm:t>
        <a:bodyPr/>
        <a:lstStyle/>
        <a:p>
          <a:endParaRPr lang="en-US"/>
        </a:p>
      </dgm:t>
    </dgm:pt>
    <dgm:pt modelId="{11037295-B1B7-4B08-8C5B-4E3A35DABC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a document is printed, </a:t>
          </a:r>
          <a:r>
            <a:rPr lang="en-US" b="1"/>
            <a:t>it is removed from the waiting list (free memory)</a:t>
          </a:r>
          <a:r>
            <a:rPr lang="en-US"/>
            <a:t>.</a:t>
          </a:r>
        </a:p>
      </dgm:t>
    </dgm:pt>
    <dgm:pt modelId="{AC6C844E-17BC-4F23-B043-53CF3C92D061}" type="parTrans" cxnId="{D73DC99C-255A-4856-B6B6-EA3AEE8AC201}">
      <dgm:prSet/>
      <dgm:spPr/>
      <dgm:t>
        <a:bodyPr/>
        <a:lstStyle/>
        <a:p>
          <a:endParaRPr lang="en-US"/>
        </a:p>
      </dgm:t>
    </dgm:pt>
    <dgm:pt modelId="{C7605618-AC50-46B2-BC44-0A82D075EC8D}" type="sibTrans" cxnId="{D73DC99C-255A-4856-B6B6-EA3AEE8AC201}">
      <dgm:prSet/>
      <dgm:spPr/>
      <dgm:t>
        <a:bodyPr/>
        <a:lstStyle/>
        <a:p>
          <a:endParaRPr lang="en-US"/>
        </a:p>
      </dgm:t>
    </dgm:pt>
    <dgm:pt modelId="{8666EF49-8218-408E-BF1A-EBB135C48AE8}" type="pres">
      <dgm:prSet presAssocID="{316D2B8D-E6C9-4342-9D18-E02FCED8750C}" presName="root" presStyleCnt="0">
        <dgm:presLayoutVars>
          <dgm:dir/>
          <dgm:resizeHandles val="exact"/>
        </dgm:presLayoutVars>
      </dgm:prSet>
      <dgm:spPr/>
    </dgm:pt>
    <dgm:pt modelId="{C0401B15-2F4F-4E7E-B464-E0335D27C9B1}" type="pres">
      <dgm:prSet presAssocID="{876EBC51-747B-44D3-8C76-F471F79E31FC}" presName="compNode" presStyleCnt="0"/>
      <dgm:spPr/>
    </dgm:pt>
    <dgm:pt modelId="{54881AD8-DDFF-411E-B493-20FEFF504F6E}" type="pres">
      <dgm:prSet presAssocID="{876EBC51-747B-44D3-8C76-F471F79E31FC}" presName="bgRect" presStyleLbl="bgShp" presStyleIdx="0" presStyleCnt="2"/>
      <dgm:spPr/>
    </dgm:pt>
    <dgm:pt modelId="{17D84B36-F96B-42CA-AD3F-EE86799B05C4}" type="pres">
      <dgm:prSet presAssocID="{876EBC51-747B-44D3-8C76-F471F79E31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primante"/>
        </a:ext>
      </dgm:extLst>
    </dgm:pt>
    <dgm:pt modelId="{028356EC-F084-44AF-BC3F-AFD88867EA00}" type="pres">
      <dgm:prSet presAssocID="{876EBC51-747B-44D3-8C76-F471F79E31FC}" presName="spaceRect" presStyleCnt="0"/>
      <dgm:spPr/>
    </dgm:pt>
    <dgm:pt modelId="{0D420970-53FD-4712-BBB0-7272F74AD16B}" type="pres">
      <dgm:prSet presAssocID="{876EBC51-747B-44D3-8C76-F471F79E31FC}" presName="parTx" presStyleLbl="revTx" presStyleIdx="0" presStyleCnt="2">
        <dgm:presLayoutVars>
          <dgm:chMax val="0"/>
          <dgm:chPref val="0"/>
        </dgm:presLayoutVars>
      </dgm:prSet>
      <dgm:spPr/>
    </dgm:pt>
    <dgm:pt modelId="{E5BBE363-1063-466F-9E19-3F7FB061850D}" type="pres">
      <dgm:prSet presAssocID="{83D5796D-C32A-4DE7-A08D-2D092B29058D}" presName="sibTrans" presStyleCnt="0"/>
      <dgm:spPr/>
    </dgm:pt>
    <dgm:pt modelId="{E46FD73D-C28B-4FF7-91A7-04A385953ADA}" type="pres">
      <dgm:prSet presAssocID="{11037295-B1B7-4B08-8C5B-4E3A35DABC94}" presName="compNode" presStyleCnt="0"/>
      <dgm:spPr/>
    </dgm:pt>
    <dgm:pt modelId="{5E2C852C-F709-4EC4-B0D5-4574BD2AC333}" type="pres">
      <dgm:prSet presAssocID="{11037295-B1B7-4B08-8C5B-4E3A35DABC94}" presName="bgRect" presStyleLbl="bgShp" presStyleIdx="1" presStyleCnt="2"/>
      <dgm:spPr/>
    </dgm:pt>
    <dgm:pt modelId="{84328E97-816B-4F44-8AA4-6FAAEB9A6F11}" type="pres">
      <dgm:prSet presAssocID="{11037295-B1B7-4B08-8C5B-4E3A35DABC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206B809-CC1C-4C4B-9C38-0E19B51A22AA}" type="pres">
      <dgm:prSet presAssocID="{11037295-B1B7-4B08-8C5B-4E3A35DABC94}" presName="spaceRect" presStyleCnt="0"/>
      <dgm:spPr/>
    </dgm:pt>
    <dgm:pt modelId="{206C5E99-9AA2-4692-A345-E36EC6203E64}" type="pres">
      <dgm:prSet presAssocID="{11037295-B1B7-4B08-8C5B-4E3A35DABC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E20A3E-93D6-47A3-9621-D11DA0166A48}" type="presOf" srcId="{11037295-B1B7-4B08-8C5B-4E3A35DABC94}" destId="{206C5E99-9AA2-4692-A345-E36EC6203E64}" srcOrd="0" destOrd="0" presId="urn:microsoft.com/office/officeart/2018/2/layout/IconVerticalSolidList"/>
    <dgm:cxn modelId="{D9FD4953-E9AC-4560-B218-327A76766BD8}" type="presOf" srcId="{876EBC51-747B-44D3-8C76-F471F79E31FC}" destId="{0D420970-53FD-4712-BBB0-7272F74AD16B}" srcOrd="0" destOrd="0" presId="urn:microsoft.com/office/officeart/2018/2/layout/IconVerticalSolidList"/>
    <dgm:cxn modelId="{D73DC99C-255A-4856-B6B6-EA3AEE8AC201}" srcId="{316D2B8D-E6C9-4342-9D18-E02FCED8750C}" destId="{11037295-B1B7-4B08-8C5B-4E3A35DABC94}" srcOrd="1" destOrd="0" parTransId="{AC6C844E-17BC-4F23-B043-53CF3C92D061}" sibTransId="{C7605618-AC50-46B2-BC44-0A82D075EC8D}"/>
    <dgm:cxn modelId="{87E877C4-9A4F-46DC-81D8-10CAEFFB62B9}" srcId="{316D2B8D-E6C9-4342-9D18-E02FCED8750C}" destId="{876EBC51-747B-44D3-8C76-F471F79E31FC}" srcOrd="0" destOrd="0" parTransId="{77F10794-9840-4F9C-88AC-6AED280E86EF}" sibTransId="{83D5796D-C32A-4DE7-A08D-2D092B29058D}"/>
    <dgm:cxn modelId="{D952B6FD-D230-4FB6-8927-01C50D73C656}" type="presOf" srcId="{316D2B8D-E6C9-4342-9D18-E02FCED8750C}" destId="{8666EF49-8218-408E-BF1A-EBB135C48AE8}" srcOrd="0" destOrd="0" presId="urn:microsoft.com/office/officeart/2018/2/layout/IconVerticalSolidList"/>
    <dgm:cxn modelId="{A7748903-09E6-4944-8A2E-86CE7C7B8559}" type="presParOf" srcId="{8666EF49-8218-408E-BF1A-EBB135C48AE8}" destId="{C0401B15-2F4F-4E7E-B464-E0335D27C9B1}" srcOrd="0" destOrd="0" presId="urn:microsoft.com/office/officeart/2018/2/layout/IconVerticalSolidList"/>
    <dgm:cxn modelId="{9BDE3792-D853-41A4-9A10-6BA0A6572736}" type="presParOf" srcId="{C0401B15-2F4F-4E7E-B464-E0335D27C9B1}" destId="{54881AD8-DDFF-411E-B493-20FEFF504F6E}" srcOrd="0" destOrd="0" presId="urn:microsoft.com/office/officeart/2018/2/layout/IconVerticalSolidList"/>
    <dgm:cxn modelId="{8F620262-AAAC-489A-8F3A-D0B5E5D038D7}" type="presParOf" srcId="{C0401B15-2F4F-4E7E-B464-E0335D27C9B1}" destId="{17D84B36-F96B-42CA-AD3F-EE86799B05C4}" srcOrd="1" destOrd="0" presId="urn:microsoft.com/office/officeart/2018/2/layout/IconVerticalSolidList"/>
    <dgm:cxn modelId="{1743DA50-8D8B-42F3-83B9-EEB24D67D5F0}" type="presParOf" srcId="{C0401B15-2F4F-4E7E-B464-E0335D27C9B1}" destId="{028356EC-F084-44AF-BC3F-AFD88867EA00}" srcOrd="2" destOrd="0" presId="urn:microsoft.com/office/officeart/2018/2/layout/IconVerticalSolidList"/>
    <dgm:cxn modelId="{FA07C5C9-C958-40E8-A57F-D1C417FF1C06}" type="presParOf" srcId="{C0401B15-2F4F-4E7E-B464-E0335D27C9B1}" destId="{0D420970-53FD-4712-BBB0-7272F74AD16B}" srcOrd="3" destOrd="0" presId="urn:microsoft.com/office/officeart/2018/2/layout/IconVerticalSolidList"/>
    <dgm:cxn modelId="{ABCDC827-59FA-4BA1-8FE1-FE5167141D39}" type="presParOf" srcId="{8666EF49-8218-408E-BF1A-EBB135C48AE8}" destId="{E5BBE363-1063-466F-9E19-3F7FB061850D}" srcOrd="1" destOrd="0" presId="urn:microsoft.com/office/officeart/2018/2/layout/IconVerticalSolidList"/>
    <dgm:cxn modelId="{B9F9712A-208F-4CF1-B594-9E0C11232BA4}" type="presParOf" srcId="{8666EF49-8218-408E-BF1A-EBB135C48AE8}" destId="{E46FD73D-C28B-4FF7-91A7-04A385953ADA}" srcOrd="2" destOrd="0" presId="urn:microsoft.com/office/officeart/2018/2/layout/IconVerticalSolidList"/>
    <dgm:cxn modelId="{B8080452-EAE4-4567-B0FC-8B055C24D5EF}" type="presParOf" srcId="{E46FD73D-C28B-4FF7-91A7-04A385953ADA}" destId="{5E2C852C-F709-4EC4-B0D5-4574BD2AC333}" srcOrd="0" destOrd="0" presId="urn:microsoft.com/office/officeart/2018/2/layout/IconVerticalSolidList"/>
    <dgm:cxn modelId="{C0ABB01F-F3F2-4274-8393-2BCBE62CD40E}" type="presParOf" srcId="{E46FD73D-C28B-4FF7-91A7-04A385953ADA}" destId="{84328E97-816B-4F44-8AA4-6FAAEB9A6F11}" srcOrd="1" destOrd="0" presId="urn:microsoft.com/office/officeart/2018/2/layout/IconVerticalSolidList"/>
    <dgm:cxn modelId="{A5153F5E-814D-4F0A-B75B-A4CE582B2C53}" type="presParOf" srcId="{E46FD73D-C28B-4FF7-91A7-04A385953ADA}" destId="{A206B809-CC1C-4C4B-9C38-0E19B51A22AA}" srcOrd="2" destOrd="0" presId="urn:microsoft.com/office/officeart/2018/2/layout/IconVerticalSolidList"/>
    <dgm:cxn modelId="{89EF585C-8950-4B3E-89C0-FF09729708C9}" type="presParOf" srcId="{E46FD73D-C28B-4FF7-91A7-04A385953ADA}" destId="{206C5E99-9AA2-4692-A345-E36EC6203E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FE6257-4FBD-463E-9EAC-84AD321AFF6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607C45-0FBB-46CF-8C53-4F740D882E18}">
      <dgm:prSet/>
      <dgm:spPr/>
      <dgm:t>
        <a:bodyPr/>
        <a:lstStyle/>
        <a:p>
          <a:r>
            <a:rPr lang="en-US"/>
            <a:t>Hash function must convert the same string to the same number every single time it’s applied.</a:t>
          </a:r>
        </a:p>
      </dgm:t>
    </dgm:pt>
    <dgm:pt modelId="{63F1AD5E-0D8C-4AF3-9AE0-A5289B8EEED7}" type="parTrans" cxnId="{C8903693-96E9-4EFE-9475-ACE3ECD8441A}">
      <dgm:prSet/>
      <dgm:spPr/>
      <dgm:t>
        <a:bodyPr/>
        <a:lstStyle/>
        <a:p>
          <a:endParaRPr lang="en-US"/>
        </a:p>
      </dgm:t>
    </dgm:pt>
    <dgm:pt modelId="{3C407C64-2E7E-4DCE-8797-9AF9059EDB0A}" type="sibTrans" cxnId="{C8903693-96E9-4EFE-9475-ACE3ECD8441A}">
      <dgm:prSet/>
      <dgm:spPr/>
      <dgm:t>
        <a:bodyPr/>
        <a:lstStyle/>
        <a:p>
          <a:endParaRPr lang="en-US"/>
        </a:p>
      </dgm:t>
    </dgm:pt>
    <dgm:pt modelId="{3889FBEB-340A-44B3-92B3-51C2A2BA6B0D}">
      <dgm:prSet/>
      <dgm:spPr/>
      <dgm:t>
        <a:bodyPr/>
        <a:lstStyle/>
        <a:p>
          <a:r>
            <a:rPr lang="en-US"/>
            <a:t>Functions that use random numbers or the current time as part of their calculation are invalid.</a:t>
          </a:r>
        </a:p>
      </dgm:t>
    </dgm:pt>
    <dgm:pt modelId="{FA8B3B39-3280-460C-9EB2-5FE7D2316ED2}" type="parTrans" cxnId="{15A59759-B4A9-4AA5-9832-A72BBF5D7635}">
      <dgm:prSet/>
      <dgm:spPr/>
      <dgm:t>
        <a:bodyPr/>
        <a:lstStyle/>
        <a:p>
          <a:endParaRPr lang="en-US"/>
        </a:p>
      </dgm:t>
    </dgm:pt>
    <dgm:pt modelId="{E08DA25D-C144-4714-B722-8CD10132B597}" type="sibTrans" cxnId="{15A59759-B4A9-4AA5-9832-A72BBF5D7635}">
      <dgm:prSet/>
      <dgm:spPr/>
      <dgm:t>
        <a:bodyPr/>
        <a:lstStyle/>
        <a:p>
          <a:endParaRPr lang="en-US"/>
        </a:p>
      </dgm:t>
    </dgm:pt>
    <dgm:pt modelId="{ABBE0570-C3D8-46EB-9C5E-4A870C992DD2}">
      <dgm:prSet/>
      <dgm:spPr/>
      <dgm:t>
        <a:bodyPr/>
        <a:lstStyle/>
        <a:p>
          <a:r>
            <a:rPr lang="en-US"/>
            <a:t>When the hash function generates the same index for multiple keys, there will be a conflict (what value to be stored in that index). </a:t>
          </a:r>
          <a:r>
            <a:rPr lang="en-US" b="1"/>
            <a:t>This is called a </a:t>
          </a:r>
          <a:r>
            <a:rPr lang="en-US" b="1">
              <a:hlinkClick xmlns:r="http://schemas.openxmlformats.org/officeDocument/2006/relationships" r:id="rId1"/>
            </a:rPr>
            <a:t>hash collision</a:t>
          </a:r>
          <a:r>
            <a:rPr lang="en-US" b="1"/>
            <a:t>.</a:t>
          </a:r>
          <a:endParaRPr lang="en-US"/>
        </a:p>
      </dgm:t>
    </dgm:pt>
    <dgm:pt modelId="{14AF4894-486D-464D-95B5-AA9EC7B71B93}" type="parTrans" cxnId="{EE19933A-1904-424C-BEAC-60B44AE27D37}">
      <dgm:prSet/>
      <dgm:spPr/>
      <dgm:t>
        <a:bodyPr/>
        <a:lstStyle/>
        <a:p>
          <a:endParaRPr lang="en-US"/>
        </a:p>
      </dgm:t>
    </dgm:pt>
    <dgm:pt modelId="{071E426E-9F8A-4B13-9F8C-5C51620D21B9}" type="sibTrans" cxnId="{EE19933A-1904-424C-BEAC-60B44AE27D37}">
      <dgm:prSet/>
      <dgm:spPr/>
      <dgm:t>
        <a:bodyPr/>
        <a:lstStyle/>
        <a:p>
          <a:endParaRPr lang="en-US"/>
        </a:p>
      </dgm:t>
    </dgm:pt>
    <dgm:pt modelId="{F81D3708-E9C3-4347-ABB6-FD3DE55F55C9}">
      <dgm:prSet/>
      <dgm:spPr/>
      <dgm:t>
        <a:bodyPr/>
        <a:lstStyle/>
        <a:p>
          <a:r>
            <a:rPr lang="en-US"/>
            <a:t>A good hash function may not prevent the collisions completely however it can reduce the number of collisions.</a:t>
          </a:r>
        </a:p>
      </dgm:t>
    </dgm:pt>
    <dgm:pt modelId="{14DF7538-275C-4FA6-90D7-D48E84ED9770}" type="parTrans" cxnId="{BABFE2DD-327E-4545-910A-F0D350FBC1CD}">
      <dgm:prSet/>
      <dgm:spPr/>
      <dgm:t>
        <a:bodyPr/>
        <a:lstStyle/>
        <a:p>
          <a:endParaRPr lang="en-US"/>
        </a:p>
      </dgm:t>
    </dgm:pt>
    <dgm:pt modelId="{1FCCD170-C405-4359-9D78-23FB06783041}" type="sibTrans" cxnId="{BABFE2DD-327E-4545-910A-F0D350FBC1CD}">
      <dgm:prSet/>
      <dgm:spPr/>
      <dgm:t>
        <a:bodyPr/>
        <a:lstStyle/>
        <a:p>
          <a:endParaRPr lang="en-US"/>
        </a:p>
      </dgm:t>
    </dgm:pt>
    <dgm:pt modelId="{AECEC975-E709-4F39-882F-74C1E972EAA6}">
      <dgm:prSet/>
      <dgm:spPr/>
      <dgm:t>
        <a:bodyPr/>
        <a:lstStyle/>
        <a:p>
          <a:r>
            <a:rPr lang="en-US" b="0" i="0"/>
            <a:t>Hash collisions could lead to a worst case of 𝒪(n). That means that inserting n entries can take up to 𝒪(n²).</a:t>
          </a:r>
          <a:endParaRPr lang="en-US"/>
        </a:p>
      </dgm:t>
    </dgm:pt>
    <dgm:pt modelId="{E179DBD8-D514-4AC7-A76B-45BFF44FFEBD}" type="parTrans" cxnId="{DC2D98C5-261A-4C21-AF77-11F4F74A04B0}">
      <dgm:prSet/>
      <dgm:spPr/>
      <dgm:t>
        <a:bodyPr/>
        <a:lstStyle/>
        <a:p>
          <a:endParaRPr lang="en-US"/>
        </a:p>
      </dgm:t>
    </dgm:pt>
    <dgm:pt modelId="{1E99933C-FD90-4BE1-8AF1-272B569A9D1C}" type="sibTrans" cxnId="{DC2D98C5-261A-4C21-AF77-11F4F74A04B0}">
      <dgm:prSet/>
      <dgm:spPr/>
      <dgm:t>
        <a:bodyPr/>
        <a:lstStyle/>
        <a:p>
          <a:endParaRPr lang="en-US"/>
        </a:p>
      </dgm:t>
    </dgm:pt>
    <dgm:pt modelId="{46D7C9BE-D7E4-4F95-A898-300CD81B02AC}" type="pres">
      <dgm:prSet presAssocID="{85FE6257-4FBD-463E-9EAC-84AD321AFF6F}" presName="vert0" presStyleCnt="0">
        <dgm:presLayoutVars>
          <dgm:dir/>
          <dgm:animOne val="branch"/>
          <dgm:animLvl val="lvl"/>
        </dgm:presLayoutVars>
      </dgm:prSet>
      <dgm:spPr/>
    </dgm:pt>
    <dgm:pt modelId="{39C073C0-CBD2-45DD-A372-2FEBDE3EC517}" type="pres">
      <dgm:prSet presAssocID="{DF607C45-0FBB-46CF-8C53-4F740D882E18}" presName="thickLine" presStyleLbl="alignNode1" presStyleIdx="0" presStyleCnt="5"/>
      <dgm:spPr/>
    </dgm:pt>
    <dgm:pt modelId="{06C15B66-5A1B-4A2B-96AD-7161C6963A89}" type="pres">
      <dgm:prSet presAssocID="{DF607C45-0FBB-46CF-8C53-4F740D882E18}" presName="horz1" presStyleCnt="0"/>
      <dgm:spPr/>
    </dgm:pt>
    <dgm:pt modelId="{1B07060F-2EC7-47FF-8BF8-0C64C5746580}" type="pres">
      <dgm:prSet presAssocID="{DF607C45-0FBB-46CF-8C53-4F740D882E18}" presName="tx1" presStyleLbl="revTx" presStyleIdx="0" presStyleCnt="5"/>
      <dgm:spPr/>
    </dgm:pt>
    <dgm:pt modelId="{42856655-F0D9-4868-837E-B5197CA2998E}" type="pres">
      <dgm:prSet presAssocID="{DF607C45-0FBB-46CF-8C53-4F740D882E18}" presName="vert1" presStyleCnt="0"/>
      <dgm:spPr/>
    </dgm:pt>
    <dgm:pt modelId="{869D72BB-7839-411E-A658-32D13EA8E075}" type="pres">
      <dgm:prSet presAssocID="{3889FBEB-340A-44B3-92B3-51C2A2BA6B0D}" presName="thickLine" presStyleLbl="alignNode1" presStyleIdx="1" presStyleCnt="5"/>
      <dgm:spPr/>
    </dgm:pt>
    <dgm:pt modelId="{68D50667-503C-43D7-9EBF-F2E545DB1DEA}" type="pres">
      <dgm:prSet presAssocID="{3889FBEB-340A-44B3-92B3-51C2A2BA6B0D}" presName="horz1" presStyleCnt="0"/>
      <dgm:spPr/>
    </dgm:pt>
    <dgm:pt modelId="{F5233E07-4A77-44E1-B472-69AE4B744CF2}" type="pres">
      <dgm:prSet presAssocID="{3889FBEB-340A-44B3-92B3-51C2A2BA6B0D}" presName="tx1" presStyleLbl="revTx" presStyleIdx="1" presStyleCnt="5"/>
      <dgm:spPr/>
    </dgm:pt>
    <dgm:pt modelId="{486D3F95-7FA8-4399-B4D8-BBBADBC2A481}" type="pres">
      <dgm:prSet presAssocID="{3889FBEB-340A-44B3-92B3-51C2A2BA6B0D}" presName="vert1" presStyleCnt="0"/>
      <dgm:spPr/>
    </dgm:pt>
    <dgm:pt modelId="{EBD3C20F-82B5-40DD-884E-201D201B1A3C}" type="pres">
      <dgm:prSet presAssocID="{ABBE0570-C3D8-46EB-9C5E-4A870C992DD2}" presName="thickLine" presStyleLbl="alignNode1" presStyleIdx="2" presStyleCnt="5"/>
      <dgm:spPr/>
    </dgm:pt>
    <dgm:pt modelId="{171583AF-2E34-4B98-A4B4-B26A344B5467}" type="pres">
      <dgm:prSet presAssocID="{ABBE0570-C3D8-46EB-9C5E-4A870C992DD2}" presName="horz1" presStyleCnt="0"/>
      <dgm:spPr/>
    </dgm:pt>
    <dgm:pt modelId="{BBD12923-AF29-407B-85E3-7D4B10475FB3}" type="pres">
      <dgm:prSet presAssocID="{ABBE0570-C3D8-46EB-9C5E-4A870C992DD2}" presName="tx1" presStyleLbl="revTx" presStyleIdx="2" presStyleCnt="5"/>
      <dgm:spPr/>
    </dgm:pt>
    <dgm:pt modelId="{487BED31-78A6-4EA0-BD38-F7A7174C4850}" type="pres">
      <dgm:prSet presAssocID="{ABBE0570-C3D8-46EB-9C5E-4A870C992DD2}" presName="vert1" presStyleCnt="0"/>
      <dgm:spPr/>
    </dgm:pt>
    <dgm:pt modelId="{F4F1001F-7A47-405D-AFF1-87F9026661A8}" type="pres">
      <dgm:prSet presAssocID="{F81D3708-E9C3-4347-ABB6-FD3DE55F55C9}" presName="thickLine" presStyleLbl="alignNode1" presStyleIdx="3" presStyleCnt="5"/>
      <dgm:spPr/>
    </dgm:pt>
    <dgm:pt modelId="{81D3A7C5-8419-4ECC-82D2-F795CBECFABC}" type="pres">
      <dgm:prSet presAssocID="{F81D3708-E9C3-4347-ABB6-FD3DE55F55C9}" presName="horz1" presStyleCnt="0"/>
      <dgm:spPr/>
    </dgm:pt>
    <dgm:pt modelId="{7F16CE98-E528-4DE2-AF7D-72D05AB2CE8E}" type="pres">
      <dgm:prSet presAssocID="{F81D3708-E9C3-4347-ABB6-FD3DE55F55C9}" presName="tx1" presStyleLbl="revTx" presStyleIdx="3" presStyleCnt="5"/>
      <dgm:spPr/>
    </dgm:pt>
    <dgm:pt modelId="{A8D71347-63B0-4B84-94EF-1314FAA5FC6A}" type="pres">
      <dgm:prSet presAssocID="{F81D3708-E9C3-4347-ABB6-FD3DE55F55C9}" presName="vert1" presStyleCnt="0"/>
      <dgm:spPr/>
    </dgm:pt>
    <dgm:pt modelId="{6BDC5A32-2680-45F7-AEAE-B72578033FC3}" type="pres">
      <dgm:prSet presAssocID="{AECEC975-E709-4F39-882F-74C1E972EAA6}" presName="thickLine" presStyleLbl="alignNode1" presStyleIdx="4" presStyleCnt="5"/>
      <dgm:spPr/>
    </dgm:pt>
    <dgm:pt modelId="{AFD5C13E-975F-430F-89AB-A146EB7A3E85}" type="pres">
      <dgm:prSet presAssocID="{AECEC975-E709-4F39-882F-74C1E972EAA6}" presName="horz1" presStyleCnt="0"/>
      <dgm:spPr/>
    </dgm:pt>
    <dgm:pt modelId="{80978AE0-BB53-4B29-B4F1-C77CCB0A4DA2}" type="pres">
      <dgm:prSet presAssocID="{AECEC975-E709-4F39-882F-74C1E972EAA6}" presName="tx1" presStyleLbl="revTx" presStyleIdx="4" presStyleCnt="5"/>
      <dgm:spPr/>
    </dgm:pt>
    <dgm:pt modelId="{1FCD88D6-7ADB-4D06-922F-072CFF79A65C}" type="pres">
      <dgm:prSet presAssocID="{AECEC975-E709-4F39-882F-74C1E972EAA6}" presName="vert1" presStyleCnt="0"/>
      <dgm:spPr/>
    </dgm:pt>
  </dgm:ptLst>
  <dgm:cxnLst>
    <dgm:cxn modelId="{6E711C06-66EE-4DE3-B583-A90FE8EF5EA9}" type="presOf" srcId="{ABBE0570-C3D8-46EB-9C5E-4A870C992DD2}" destId="{BBD12923-AF29-407B-85E3-7D4B10475FB3}" srcOrd="0" destOrd="0" presId="urn:microsoft.com/office/officeart/2008/layout/LinedList"/>
    <dgm:cxn modelId="{EE19933A-1904-424C-BEAC-60B44AE27D37}" srcId="{85FE6257-4FBD-463E-9EAC-84AD321AFF6F}" destId="{ABBE0570-C3D8-46EB-9C5E-4A870C992DD2}" srcOrd="2" destOrd="0" parTransId="{14AF4894-486D-464D-95B5-AA9EC7B71B93}" sibTransId="{071E426E-9F8A-4B13-9F8C-5C51620D21B9}"/>
    <dgm:cxn modelId="{6AD48A61-2C42-4E83-830B-E536D6585B59}" type="presOf" srcId="{AECEC975-E709-4F39-882F-74C1E972EAA6}" destId="{80978AE0-BB53-4B29-B4F1-C77CCB0A4DA2}" srcOrd="0" destOrd="0" presId="urn:microsoft.com/office/officeart/2008/layout/LinedList"/>
    <dgm:cxn modelId="{920DE543-A889-4B4C-9043-F239F16CA265}" type="presOf" srcId="{85FE6257-4FBD-463E-9EAC-84AD321AFF6F}" destId="{46D7C9BE-D7E4-4F95-A898-300CD81B02AC}" srcOrd="0" destOrd="0" presId="urn:microsoft.com/office/officeart/2008/layout/LinedList"/>
    <dgm:cxn modelId="{00F57C75-DF10-4C58-AE1C-EB53DF1C82FD}" type="presOf" srcId="{F81D3708-E9C3-4347-ABB6-FD3DE55F55C9}" destId="{7F16CE98-E528-4DE2-AF7D-72D05AB2CE8E}" srcOrd="0" destOrd="0" presId="urn:microsoft.com/office/officeart/2008/layout/LinedList"/>
    <dgm:cxn modelId="{15A59759-B4A9-4AA5-9832-A72BBF5D7635}" srcId="{85FE6257-4FBD-463E-9EAC-84AD321AFF6F}" destId="{3889FBEB-340A-44B3-92B3-51C2A2BA6B0D}" srcOrd="1" destOrd="0" parTransId="{FA8B3B39-3280-460C-9EB2-5FE7D2316ED2}" sibTransId="{E08DA25D-C144-4714-B722-8CD10132B597}"/>
    <dgm:cxn modelId="{C8903693-96E9-4EFE-9475-ACE3ECD8441A}" srcId="{85FE6257-4FBD-463E-9EAC-84AD321AFF6F}" destId="{DF607C45-0FBB-46CF-8C53-4F740D882E18}" srcOrd="0" destOrd="0" parTransId="{63F1AD5E-0D8C-4AF3-9AE0-A5289B8EEED7}" sibTransId="{3C407C64-2E7E-4DCE-8797-9AF9059EDB0A}"/>
    <dgm:cxn modelId="{59E2FEC2-23DB-4B4B-8695-2720E5CD2503}" type="presOf" srcId="{3889FBEB-340A-44B3-92B3-51C2A2BA6B0D}" destId="{F5233E07-4A77-44E1-B472-69AE4B744CF2}" srcOrd="0" destOrd="0" presId="urn:microsoft.com/office/officeart/2008/layout/LinedList"/>
    <dgm:cxn modelId="{DC2D98C5-261A-4C21-AF77-11F4F74A04B0}" srcId="{85FE6257-4FBD-463E-9EAC-84AD321AFF6F}" destId="{AECEC975-E709-4F39-882F-74C1E972EAA6}" srcOrd="4" destOrd="0" parTransId="{E179DBD8-D514-4AC7-A76B-45BFF44FFEBD}" sibTransId="{1E99933C-FD90-4BE1-8AF1-272B569A9D1C}"/>
    <dgm:cxn modelId="{BABFE2DD-327E-4545-910A-F0D350FBC1CD}" srcId="{85FE6257-4FBD-463E-9EAC-84AD321AFF6F}" destId="{F81D3708-E9C3-4347-ABB6-FD3DE55F55C9}" srcOrd="3" destOrd="0" parTransId="{14DF7538-275C-4FA6-90D7-D48E84ED9770}" sibTransId="{1FCCD170-C405-4359-9D78-23FB06783041}"/>
    <dgm:cxn modelId="{B8AE33E8-38C6-4C65-A35C-0652DC079955}" type="presOf" srcId="{DF607C45-0FBB-46CF-8C53-4F740D882E18}" destId="{1B07060F-2EC7-47FF-8BF8-0C64C5746580}" srcOrd="0" destOrd="0" presId="urn:microsoft.com/office/officeart/2008/layout/LinedList"/>
    <dgm:cxn modelId="{D36F3AB8-F4E4-44BD-A0B4-79567A78C140}" type="presParOf" srcId="{46D7C9BE-D7E4-4F95-A898-300CD81B02AC}" destId="{39C073C0-CBD2-45DD-A372-2FEBDE3EC517}" srcOrd="0" destOrd="0" presId="urn:microsoft.com/office/officeart/2008/layout/LinedList"/>
    <dgm:cxn modelId="{620D0059-A870-4FD1-8853-FEFD8DE409E1}" type="presParOf" srcId="{46D7C9BE-D7E4-4F95-A898-300CD81B02AC}" destId="{06C15B66-5A1B-4A2B-96AD-7161C6963A89}" srcOrd="1" destOrd="0" presId="urn:microsoft.com/office/officeart/2008/layout/LinedList"/>
    <dgm:cxn modelId="{4D081A61-5598-4FF2-8559-AC1D31B63EAB}" type="presParOf" srcId="{06C15B66-5A1B-4A2B-96AD-7161C6963A89}" destId="{1B07060F-2EC7-47FF-8BF8-0C64C5746580}" srcOrd="0" destOrd="0" presId="urn:microsoft.com/office/officeart/2008/layout/LinedList"/>
    <dgm:cxn modelId="{416C97E2-4F1C-4C37-B7B1-6E28BDD71ABB}" type="presParOf" srcId="{06C15B66-5A1B-4A2B-96AD-7161C6963A89}" destId="{42856655-F0D9-4868-837E-B5197CA2998E}" srcOrd="1" destOrd="0" presId="urn:microsoft.com/office/officeart/2008/layout/LinedList"/>
    <dgm:cxn modelId="{42CAFAF4-9D54-49CF-951B-E5E42B46250B}" type="presParOf" srcId="{46D7C9BE-D7E4-4F95-A898-300CD81B02AC}" destId="{869D72BB-7839-411E-A658-32D13EA8E075}" srcOrd="2" destOrd="0" presId="urn:microsoft.com/office/officeart/2008/layout/LinedList"/>
    <dgm:cxn modelId="{298BB445-84AE-43D6-B9A1-2CA3504EBEB2}" type="presParOf" srcId="{46D7C9BE-D7E4-4F95-A898-300CD81B02AC}" destId="{68D50667-503C-43D7-9EBF-F2E545DB1DEA}" srcOrd="3" destOrd="0" presId="urn:microsoft.com/office/officeart/2008/layout/LinedList"/>
    <dgm:cxn modelId="{BA67D5C6-0112-45AB-910E-49F6DBC5422C}" type="presParOf" srcId="{68D50667-503C-43D7-9EBF-F2E545DB1DEA}" destId="{F5233E07-4A77-44E1-B472-69AE4B744CF2}" srcOrd="0" destOrd="0" presId="urn:microsoft.com/office/officeart/2008/layout/LinedList"/>
    <dgm:cxn modelId="{62A96D43-0D9B-4C79-ACF4-86CC89F25266}" type="presParOf" srcId="{68D50667-503C-43D7-9EBF-F2E545DB1DEA}" destId="{486D3F95-7FA8-4399-B4D8-BBBADBC2A481}" srcOrd="1" destOrd="0" presId="urn:microsoft.com/office/officeart/2008/layout/LinedList"/>
    <dgm:cxn modelId="{D5F1ACE4-2C22-418C-A4B7-56785B96D4D9}" type="presParOf" srcId="{46D7C9BE-D7E4-4F95-A898-300CD81B02AC}" destId="{EBD3C20F-82B5-40DD-884E-201D201B1A3C}" srcOrd="4" destOrd="0" presId="urn:microsoft.com/office/officeart/2008/layout/LinedList"/>
    <dgm:cxn modelId="{DAB88468-7372-47D8-8084-FDD73BDE989D}" type="presParOf" srcId="{46D7C9BE-D7E4-4F95-A898-300CD81B02AC}" destId="{171583AF-2E34-4B98-A4B4-B26A344B5467}" srcOrd="5" destOrd="0" presId="urn:microsoft.com/office/officeart/2008/layout/LinedList"/>
    <dgm:cxn modelId="{98F0BFC1-BF49-4F48-A762-A662DCD656DA}" type="presParOf" srcId="{171583AF-2E34-4B98-A4B4-B26A344B5467}" destId="{BBD12923-AF29-407B-85E3-7D4B10475FB3}" srcOrd="0" destOrd="0" presId="urn:microsoft.com/office/officeart/2008/layout/LinedList"/>
    <dgm:cxn modelId="{A2D2C000-F43A-4535-9F41-AC9E1C8EB1C1}" type="presParOf" srcId="{171583AF-2E34-4B98-A4B4-B26A344B5467}" destId="{487BED31-78A6-4EA0-BD38-F7A7174C4850}" srcOrd="1" destOrd="0" presId="urn:microsoft.com/office/officeart/2008/layout/LinedList"/>
    <dgm:cxn modelId="{09185324-A547-4509-8346-95A2D8009E10}" type="presParOf" srcId="{46D7C9BE-D7E4-4F95-A898-300CD81B02AC}" destId="{F4F1001F-7A47-405D-AFF1-87F9026661A8}" srcOrd="6" destOrd="0" presId="urn:microsoft.com/office/officeart/2008/layout/LinedList"/>
    <dgm:cxn modelId="{3615C756-BA94-48BC-B9AD-22A98E91A0CB}" type="presParOf" srcId="{46D7C9BE-D7E4-4F95-A898-300CD81B02AC}" destId="{81D3A7C5-8419-4ECC-82D2-F795CBECFABC}" srcOrd="7" destOrd="0" presId="urn:microsoft.com/office/officeart/2008/layout/LinedList"/>
    <dgm:cxn modelId="{D738DD5F-BB05-4D0B-ABEA-FBE3466B3105}" type="presParOf" srcId="{81D3A7C5-8419-4ECC-82D2-F795CBECFABC}" destId="{7F16CE98-E528-4DE2-AF7D-72D05AB2CE8E}" srcOrd="0" destOrd="0" presId="urn:microsoft.com/office/officeart/2008/layout/LinedList"/>
    <dgm:cxn modelId="{394AD99C-2613-4205-B9FB-EEB130E20FF7}" type="presParOf" srcId="{81D3A7C5-8419-4ECC-82D2-F795CBECFABC}" destId="{A8D71347-63B0-4B84-94EF-1314FAA5FC6A}" srcOrd="1" destOrd="0" presId="urn:microsoft.com/office/officeart/2008/layout/LinedList"/>
    <dgm:cxn modelId="{6D50EC21-A7D0-4F70-AEF0-3AA1AF5EBABF}" type="presParOf" srcId="{46D7C9BE-D7E4-4F95-A898-300CD81B02AC}" destId="{6BDC5A32-2680-45F7-AEAE-B72578033FC3}" srcOrd="8" destOrd="0" presId="urn:microsoft.com/office/officeart/2008/layout/LinedList"/>
    <dgm:cxn modelId="{FA3D199F-FDC6-47FB-99D8-9773EDB16DAA}" type="presParOf" srcId="{46D7C9BE-D7E4-4F95-A898-300CD81B02AC}" destId="{AFD5C13E-975F-430F-89AB-A146EB7A3E85}" srcOrd="9" destOrd="0" presId="urn:microsoft.com/office/officeart/2008/layout/LinedList"/>
    <dgm:cxn modelId="{34E7A67D-E9EB-47A2-A201-2DFFDCED9228}" type="presParOf" srcId="{AFD5C13E-975F-430F-89AB-A146EB7A3E85}" destId="{80978AE0-BB53-4B29-B4F1-C77CCB0A4DA2}" srcOrd="0" destOrd="0" presId="urn:microsoft.com/office/officeart/2008/layout/LinedList"/>
    <dgm:cxn modelId="{8CE79414-6940-4813-B428-EE43CE7A026C}" type="presParOf" srcId="{AFD5C13E-975F-430F-89AB-A146EB7A3E85}" destId="{1FCD88D6-7ADB-4D06-922F-072CFF79A6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4266A9-0A8D-4132-A12B-D6FCE493EF1E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E71EDB-4E94-450E-B59F-6D8EFEC2E54B}">
      <dgm:prSet/>
      <dgm:spPr/>
      <dgm:t>
        <a:bodyPr/>
        <a:lstStyle/>
        <a:p>
          <a:r>
            <a:rPr lang="fr-FR"/>
            <a:t>Correct</a:t>
          </a:r>
          <a:endParaRPr lang="en-US"/>
        </a:p>
      </dgm:t>
    </dgm:pt>
    <dgm:pt modelId="{ED228737-B8F6-4873-AE26-73919E59DC37}" type="parTrans" cxnId="{B099C6D0-12DE-4D41-8A99-E5C2C1ADAB79}">
      <dgm:prSet/>
      <dgm:spPr/>
      <dgm:t>
        <a:bodyPr/>
        <a:lstStyle/>
        <a:p>
          <a:endParaRPr lang="en-US"/>
        </a:p>
      </dgm:t>
    </dgm:pt>
    <dgm:pt modelId="{353AC5A5-7ECD-408A-99B1-452BAF19A780}" type="sibTrans" cxnId="{B099C6D0-12DE-4D41-8A99-E5C2C1ADAB79}">
      <dgm:prSet/>
      <dgm:spPr/>
      <dgm:t>
        <a:bodyPr/>
        <a:lstStyle/>
        <a:p>
          <a:endParaRPr lang="en-US"/>
        </a:p>
      </dgm:t>
    </dgm:pt>
    <dgm:pt modelId="{1DCE6A72-7480-48C9-AA16-3762CFD39C95}">
      <dgm:prSet/>
      <dgm:spPr/>
      <dgm:t>
        <a:bodyPr/>
        <a:lstStyle/>
        <a:p>
          <a:r>
            <a:rPr lang="fr-FR"/>
            <a:t>Clean</a:t>
          </a:r>
          <a:endParaRPr lang="en-US"/>
        </a:p>
      </dgm:t>
    </dgm:pt>
    <dgm:pt modelId="{59BC0B1B-EF71-477C-9703-386F4EF775AE}" type="parTrans" cxnId="{7C49AD91-B398-427B-A10D-BC3289BE96A4}">
      <dgm:prSet/>
      <dgm:spPr/>
      <dgm:t>
        <a:bodyPr/>
        <a:lstStyle/>
        <a:p>
          <a:endParaRPr lang="en-US"/>
        </a:p>
      </dgm:t>
    </dgm:pt>
    <dgm:pt modelId="{704C94F2-52D0-4AB7-9942-3039B4CC0AD3}" type="sibTrans" cxnId="{7C49AD91-B398-427B-A10D-BC3289BE96A4}">
      <dgm:prSet/>
      <dgm:spPr/>
      <dgm:t>
        <a:bodyPr/>
        <a:lstStyle/>
        <a:p>
          <a:endParaRPr lang="en-US"/>
        </a:p>
      </dgm:t>
    </dgm:pt>
    <dgm:pt modelId="{51ACF9D8-9A25-4A2B-9844-95A94F573BA7}">
      <dgm:prSet/>
      <dgm:spPr/>
      <dgm:t>
        <a:bodyPr/>
        <a:lstStyle/>
        <a:p>
          <a:r>
            <a:rPr lang="fr-FR"/>
            <a:t>Performant</a:t>
          </a:r>
          <a:endParaRPr lang="en-US"/>
        </a:p>
      </dgm:t>
    </dgm:pt>
    <dgm:pt modelId="{6C732F19-E290-4408-8AF2-A0155CDC3BA3}" type="parTrans" cxnId="{54137155-1FC1-44A5-8DA1-D9351710C58D}">
      <dgm:prSet/>
      <dgm:spPr/>
      <dgm:t>
        <a:bodyPr/>
        <a:lstStyle/>
        <a:p>
          <a:endParaRPr lang="en-US"/>
        </a:p>
      </dgm:t>
    </dgm:pt>
    <dgm:pt modelId="{C85B7F62-7FBE-49C3-B65F-8D76091F1856}" type="sibTrans" cxnId="{54137155-1FC1-44A5-8DA1-D9351710C58D}">
      <dgm:prSet/>
      <dgm:spPr/>
      <dgm:t>
        <a:bodyPr/>
        <a:lstStyle/>
        <a:p>
          <a:endParaRPr lang="en-US"/>
        </a:p>
      </dgm:t>
    </dgm:pt>
    <dgm:pt modelId="{0667076A-BA56-4741-B032-DE1A5B8E1CC3}" type="pres">
      <dgm:prSet presAssocID="{074266A9-0A8D-4132-A12B-D6FCE493EF1E}" presName="Name0" presStyleCnt="0">
        <dgm:presLayoutVars>
          <dgm:dir/>
          <dgm:resizeHandles val="exact"/>
        </dgm:presLayoutVars>
      </dgm:prSet>
      <dgm:spPr/>
    </dgm:pt>
    <dgm:pt modelId="{F7C90DB1-4963-451D-B931-18EC6A859A33}" type="pres">
      <dgm:prSet presAssocID="{074266A9-0A8D-4132-A12B-D6FCE493EF1E}" presName="arrow" presStyleLbl="bgShp" presStyleIdx="0" presStyleCnt="1"/>
      <dgm:spPr/>
    </dgm:pt>
    <dgm:pt modelId="{A8A2CA5D-17BD-4497-9E0D-F80B83086B5B}" type="pres">
      <dgm:prSet presAssocID="{074266A9-0A8D-4132-A12B-D6FCE493EF1E}" presName="points" presStyleCnt="0"/>
      <dgm:spPr/>
    </dgm:pt>
    <dgm:pt modelId="{EE51AA77-EAF6-47D8-81F7-479FE0149162}" type="pres">
      <dgm:prSet presAssocID="{23E71EDB-4E94-450E-B59F-6D8EFEC2E54B}" presName="compositeA" presStyleCnt="0"/>
      <dgm:spPr/>
    </dgm:pt>
    <dgm:pt modelId="{10C426FC-151B-4470-84E7-CE23F7B74E8E}" type="pres">
      <dgm:prSet presAssocID="{23E71EDB-4E94-450E-B59F-6D8EFEC2E54B}" presName="textA" presStyleLbl="revTx" presStyleIdx="0" presStyleCnt="3">
        <dgm:presLayoutVars>
          <dgm:bulletEnabled val="1"/>
        </dgm:presLayoutVars>
      </dgm:prSet>
      <dgm:spPr/>
    </dgm:pt>
    <dgm:pt modelId="{69F4249A-FCD6-4CD0-A05C-BF409E9CDDDA}" type="pres">
      <dgm:prSet presAssocID="{23E71EDB-4E94-450E-B59F-6D8EFEC2E54B}" presName="circleA" presStyleLbl="node1" presStyleIdx="0" presStyleCnt="3"/>
      <dgm:spPr/>
    </dgm:pt>
    <dgm:pt modelId="{CB5609B4-73CA-4768-9F83-E82E20ECEA9F}" type="pres">
      <dgm:prSet presAssocID="{23E71EDB-4E94-450E-B59F-6D8EFEC2E54B}" presName="spaceA" presStyleCnt="0"/>
      <dgm:spPr/>
    </dgm:pt>
    <dgm:pt modelId="{FA7CC6F2-BBCF-4E08-A58E-C0DAC81DBEEB}" type="pres">
      <dgm:prSet presAssocID="{353AC5A5-7ECD-408A-99B1-452BAF19A780}" presName="space" presStyleCnt="0"/>
      <dgm:spPr/>
    </dgm:pt>
    <dgm:pt modelId="{27643FD3-58AA-4EE8-8DDF-D137620C8FEA}" type="pres">
      <dgm:prSet presAssocID="{1DCE6A72-7480-48C9-AA16-3762CFD39C95}" presName="compositeB" presStyleCnt="0"/>
      <dgm:spPr/>
    </dgm:pt>
    <dgm:pt modelId="{E45664B4-A2D5-462C-A653-75579D65673C}" type="pres">
      <dgm:prSet presAssocID="{1DCE6A72-7480-48C9-AA16-3762CFD39C95}" presName="textB" presStyleLbl="revTx" presStyleIdx="1" presStyleCnt="3">
        <dgm:presLayoutVars>
          <dgm:bulletEnabled val="1"/>
        </dgm:presLayoutVars>
      </dgm:prSet>
      <dgm:spPr/>
    </dgm:pt>
    <dgm:pt modelId="{F59F8FC7-6CAF-42FB-A40D-E26D314531F0}" type="pres">
      <dgm:prSet presAssocID="{1DCE6A72-7480-48C9-AA16-3762CFD39C95}" presName="circleB" presStyleLbl="node1" presStyleIdx="1" presStyleCnt="3"/>
      <dgm:spPr/>
    </dgm:pt>
    <dgm:pt modelId="{86236838-11D1-4062-B33E-74F908908950}" type="pres">
      <dgm:prSet presAssocID="{1DCE6A72-7480-48C9-AA16-3762CFD39C95}" presName="spaceB" presStyleCnt="0"/>
      <dgm:spPr/>
    </dgm:pt>
    <dgm:pt modelId="{1A82FCC8-9DCB-4EFB-8DF1-FE5EFA158AD3}" type="pres">
      <dgm:prSet presAssocID="{704C94F2-52D0-4AB7-9942-3039B4CC0AD3}" presName="space" presStyleCnt="0"/>
      <dgm:spPr/>
    </dgm:pt>
    <dgm:pt modelId="{1E9F43FA-05E3-4915-A60E-5A2634A20B97}" type="pres">
      <dgm:prSet presAssocID="{51ACF9D8-9A25-4A2B-9844-95A94F573BA7}" presName="compositeA" presStyleCnt="0"/>
      <dgm:spPr/>
    </dgm:pt>
    <dgm:pt modelId="{EB9FC386-F9DE-461F-B0CA-5646604CF39B}" type="pres">
      <dgm:prSet presAssocID="{51ACF9D8-9A25-4A2B-9844-95A94F573BA7}" presName="textA" presStyleLbl="revTx" presStyleIdx="2" presStyleCnt="3">
        <dgm:presLayoutVars>
          <dgm:bulletEnabled val="1"/>
        </dgm:presLayoutVars>
      </dgm:prSet>
      <dgm:spPr/>
    </dgm:pt>
    <dgm:pt modelId="{5F71F050-6621-45AE-80E8-98A0BD0CBB7F}" type="pres">
      <dgm:prSet presAssocID="{51ACF9D8-9A25-4A2B-9844-95A94F573BA7}" presName="circleA" presStyleLbl="node1" presStyleIdx="2" presStyleCnt="3"/>
      <dgm:spPr/>
    </dgm:pt>
    <dgm:pt modelId="{08F60136-08CD-4BD0-9D52-612D279B7D68}" type="pres">
      <dgm:prSet presAssocID="{51ACF9D8-9A25-4A2B-9844-95A94F573BA7}" presName="spaceA" presStyleCnt="0"/>
      <dgm:spPr/>
    </dgm:pt>
  </dgm:ptLst>
  <dgm:cxnLst>
    <dgm:cxn modelId="{B3CF6D1C-8F17-483B-BE9A-CE1D058A8218}" type="presOf" srcId="{1DCE6A72-7480-48C9-AA16-3762CFD39C95}" destId="{E45664B4-A2D5-462C-A653-75579D65673C}" srcOrd="0" destOrd="0" presId="urn:microsoft.com/office/officeart/2005/8/layout/hProcess11"/>
    <dgm:cxn modelId="{8481793F-364E-4D5A-BA15-C9CC5281D755}" type="presOf" srcId="{51ACF9D8-9A25-4A2B-9844-95A94F573BA7}" destId="{EB9FC386-F9DE-461F-B0CA-5646604CF39B}" srcOrd="0" destOrd="0" presId="urn:microsoft.com/office/officeart/2005/8/layout/hProcess11"/>
    <dgm:cxn modelId="{54137155-1FC1-44A5-8DA1-D9351710C58D}" srcId="{074266A9-0A8D-4132-A12B-D6FCE493EF1E}" destId="{51ACF9D8-9A25-4A2B-9844-95A94F573BA7}" srcOrd="2" destOrd="0" parTransId="{6C732F19-E290-4408-8AF2-A0155CDC3BA3}" sibTransId="{C85B7F62-7FBE-49C3-B65F-8D76091F1856}"/>
    <dgm:cxn modelId="{DA247290-C6CA-4D39-ACF7-FA484F24649A}" type="presOf" srcId="{074266A9-0A8D-4132-A12B-D6FCE493EF1E}" destId="{0667076A-BA56-4741-B032-DE1A5B8E1CC3}" srcOrd="0" destOrd="0" presId="urn:microsoft.com/office/officeart/2005/8/layout/hProcess11"/>
    <dgm:cxn modelId="{7C49AD91-B398-427B-A10D-BC3289BE96A4}" srcId="{074266A9-0A8D-4132-A12B-D6FCE493EF1E}" destId="{1DCE6A72-7480-48C9-AA16-3762CFD39C95}" srcOrd="1" destOrd="0" parTransId="{59BC0B1B-EF71-477C-9703-386F4EF775AE}" sibTransId="{704C94F2-52D0-4AB7-9942-3039B4CC0AD3}"/>
    <dgm:cxn modelId="{B099C6D0-12DE-4D41-8A99-E5C2C1ADAB79}" srcId="{074266A9-0A8D-4132-A12B-D6FCE493EF1E}" destId="{23E71EDB-4E94-450E-B59F-6D8EFEC2E54B}" srcOrd="0" destOrd="0" parTransId="{ED228737-B8F6-4873-AE26-73919E59DC37}" sibTransId="{353AC5A5-7ECD-408A-99B1-452BAF19A780}"/>
    <dgm:cxn modelId="{9FACD4D5-5CBC-47DA-A072-13ABFFFBFDCA}" type="presOf" srcId="{23E71EDB-4E94-450E-B59F-6D8EFEC2E54B}" destId="{10C426FC-151B-4470-84E7-CE23F7B74E8E}" srcOrd="0" destOrd="0" presId="urn:microsoft.com/office/officeart/2005/8/layout/hProcess11"/>
    <dgm:cxn modelId="{A9DE6721-DED4-4FDE-8B55-142FAA9DF1D4}" type="presParOf" srcId="{0667076A-BA56-4741-B032-DE1A5B8E1CC3}" destId="{F7C90DB1-4963-451D-B931-18EC6A859A33}" srcOrd="0" destOrd="0" presId="urn:microsoft.com/office/officeart/2005/8/layout/hProcess11"/>
    <dgm:cxn modelId="{74D1D30C-CF76-45F1-9D16-FF5F2C669B7B}" type="presParOf" srcId="{0667076A-BA56-4741-B032-DE1A5B8E1CC3}" destId="{A8A2CA5D-17BD-4497-9E0D-F80B83086B5B}" srcOrd="1" destOrd="0" presId="urn:microsoft.com/office/officeart/2005/8/layout/hProcess11"/>
    <dgm:cxn modelId="{58AAAA4A-15D1-4A2E-89F1-023045899CB4}" type="presParOf" srcId="{A8A2CA5D-17BD-4497-9E0D-F80B83086B5B}" destId="{EE51AA77-EAF6-47D8-81F7-479FE0149162}" srcOrd="0" destOrd="0" presId="urn:microsoft.com/office/officeart/2005/8/layout/hProcess11"/>
    <dgm:cxn modelId="{3B41FF04-F964-4A15-AF75-422A636E3408}" type="presParOf" srcId="{EE51AA77-EAF6-47D8-81F7-479FE0149162}" destId="{10C426FC-151B-4470-84E7-CE23F7B74E8E}" srcOrd="0" destOrd="0" presId="urn:microsoft.com/office/officeart/2005/8/layout/hProcess11"/>
    <dgm:cxn modelId="{F03D996A-762D-422C-987D-B87C14CC1AA7}" type="presParOf" srcId="{EE51AA77-EAF6-47D8-81F7-479FE0149162}" destId="{69F4249A-FCD6-4CD0-A05C-BF409E9CDDDA}" srcOrd="1" destOrd="0" presId="urn:microsoft.com/office/officeart/2005/8/layout/hProcess11"/>
    <dgm:cxn modelId="{6D524FE7-AEBF-4BE7-89D6-8AA930A55BFB}" type="presParOf" srcId="{EE51AA77-EAF6-47D8-81F7-479FE0149162}" destId="{CB5609B4-73CA-4768-9F83-E82E20ECEA9F}" srcOrd="2" destOrd="0" presId="urn:microsoft.com/office/officeart/2005/8/layout/hProcess11"/>
    <dgm:cxn modelId="{BAFD3258-A7AA-41CE-AC9E-9480863798F1}" type="presParOf" srcId="{A8A2CA5D-17BD-4497-9E0D-F80B83086B5B}" destId="{FA7CC6F2-BBCF-4E08-A58E-C0DAC81DBEEB}" srcOrd="1" destOrd="0" presId="urn:microsoft.com/office/officeart/2005/8/layout/hProcess11"/>
    <dgm:cxn modelId="{8C575898-90F5-4437-A1F4-7D3A0C7BB6FE}" type="presParOf" srcId="{A8A2CA5D-17BD-4497-9E0D-F80B83086B5B}" destId="{27643FD3-58AA-4EE8-8DDF-D137620C8FEA}" srcOrd="2" destOrd="0" presId="urn:microsoft.com/office/officeart/2005/8/layout/hProcess11"/>
    <dgm:cxn modelId="{344343C2-1C8A-4748-A076-A372CBF56362}" type="presParOf" srcId="{27643FD3-58AA-4EE8-8DDF-D137620C8FEA}" destId="{E45664B4-A2D5-462C-A653-75579D65673C}" srcOrd="0" destOrd="0" presId="urn:microsoft.com/office/officeart/2005/8/layout/hProcess11"/>
    <dgm:cxn modelId="{18F57A52-2CFA-459F-8F6E-D9BC1A1BDC30}" type="presParOf" srcId="{27643FD3-58AA-4EE8-8DDF-D137620C8FEA}" destId="{F59F8FC7-6CAF-42FB-A40D-E26D314531F0}" srcOrd="1" destOrd="0" presId="urn:microsoft.com/office/officeart/2005/8/layout/hProcess11"/>
    <dgm:cxn modelId="{573B83E2-5A00-4DFD-AB70-23349A40A7FE}" type="presParOf" srcId="{27643FD3-58AA-4EE8-8DDF-D137620C8FEA}" destId="{86236838-11D1-4062-B33E-74F908908950}" srcOrd="2" destOrd="0" presId="urn:microsoft.com/office/officeart/2005/8/layout/hProcess11"/>
    <dgm:cxn modelId="{C6DD53A8-6280-43DE-95B0-E03DE3F19D0E}" type="presParOf" srcId="{A8A2CA5D-17BD-4497-9E0D-F80B83086B5B}" destId="{1A82FCC8-9DCB-4EFB-8DF1-FE5EFA158AD3}" srcOrd="3" destOrd="0" presId="urn:microsoft.com/office/officeart/2005/8/layout/hProcess11"/>
    <dgm:cxn modelId="{53EDADB6-C8C8-4367-A27E-E920F30DC57B}" type="presParOf" srcId="{A8A2CA5D-17BD-4497-9E0D-F80B83086B5B}" destId="{1E9F43FA-05E3-4915-A60E-5A2634A20B97}" srcOrd="4" destOrd="0" presId="urn:microsoft.com/office/officeart/2005/8/layout/hProcess11"/>
    <dgm:cxn modelId="{96735DA2-4185-4563-AACC-EF84D198E997}" type="presParOf" srcId="{1E9F43FA-05E3-4915-A60E-5A2634A20B97}" destId="{EB9FC386-F9DE-461F-B0CA-5646604CF39B}" srcOrd="0" destOrd="0" presId="urn:microsoft.com/office/officeart/2005/8/layout/hProcess11"/>
    <dgm:cxn modelId="{430DA0B4-3BCC-441B-82EF-232D6F84A54F}" type="presParOf" srcId="{1E9F43FA-05E3-4915-A60E-5A2634A20B97}" destId="{5F71F050-6621-45AE-80E8-98A0BD0CBB7F}" srcOrd="1" destOrd="0" presId="urn:microsoft.com/office/officeart/2005/8/layout/hProcess11"/>
    <dgm:cxn modelId="{9E25C370-59D8-49D6-9058-C6D7723973B9}" type="presParOf" srcId="{1E9F43FA-05E3-4915-A60E-5A2634A20B97}" destId="{08F60136-08CD-4BD0-9D52-612D279B7D6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4266A9-0A8D-4132-A12B-D6FCE493EF1E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E71EDB-4E94-450E-B59F-6D8EFEC2E54B}">
      <dgm:prSet/>
      <dgm:spPr/>
      <dgm:t>
        <a:bodyPr/>
        <a:lstStyle/>
        <a:p>
          <a:r>
            <a:rPr lang="en-US" noProof="0"/>
            <a:t>Code</a:t>
          </a:r>
        </a:p>
      </dgm:t>
    </dgm:pt>
    <dgm:pt modelId="{ED228737-B8F6-4873-AE26-73919E59DC37}" type="parTrans" cxnId="{B099C6D0-12DE-4D41-8A99-E5C2C1ADAB79}">
      <dgm:prSet/>
      <dgm:spPr/>
      <dgm:t>
        <a:bodyPr/>
        <a:lstStyle/>
        <a:p>
          <a:endParaRPr lang="en-US"/>
        </a:p>
      </dgm:t>
    </dgm:pt>
    <dgm:pt modelId="{353AC5A5-7ECD-408A-99B1-452BAF19A780}" type="sibTrans" cxnId="{B099C6D0-12DE-4D41-8A99-E5C2C1ADAB79}">
      <dgm:prSet/>
      <dgm:spPr/>
      <dgm:t>
        <a:bodyPr/>
        <a:lstStyle/>
        <a:p>
          <a:endParaRPr lang="en-US"/>
        </a:p>
      </dgm:t>
    </dgm:pt>
    <dgm:pt modelId="{B2F7A37C-7B55-43B9-B2AD-07029C38BE15}">
      <dgm:prSet/>
      <dgm:spPr/>
      <dgm:t>
        <a:bodyPr/>
        <a:lstStyle/>
        <a:p>
          <a:r>
            <a:rPr lang="en-US" noProof="0"/>
            <a:t>Test</a:t>
          </a:r>
        </a:p>
      </dgm:t>
    </dgm:pt>
    <dgm:pt modelId="{28E340DD-B652-4154-B751-C98F06730E23}" type="parTrans" cxnId="{AE059DDA-51CD-430B-964A-423C8FA97ACA}">
      <dgm:prSet/>
      <dgm:spPr/>
      <dgm:t>
        <a:bodyPr/>
        <a:lstStyle/>
        <a:p>
          <a:endParaRPr lang="en-US"/>
        </a:p>
      </dgm:t>
    </dgm:pt>
    <dgm:pt modelId="{E05EBC52-AC18-4834-8775-ED498E422615}" type="sibTrans" cxnId="{AE059DDA-51CD-430B-964A-423C8FA97ACA}">
      <dgm:prSet/>
      <dgm:spPr/>
      <dgm:t>
        <a:bodyPr/>
        <a:lstStyle/>
        <a:p>
          <a:endParaRPr lang="en-US"/>
        </a:p>
      </dgm:t>
    </dgm:pt>
    <dgm:pt modelId="{4450F6F4-5D83-4FDE-B7C4-CFDDBF2453CA}">
      <dgm:prSet/>
      <dgm:spPr/>
      <dgm:t>
        <a:bodyPr/>
        <a:lstStyle/>
        <a:p>
          <a:r>
            <a:rPr lang="en-US" noProof="0"/>
            <a:t>Measure</a:t>
          </a:r>
        </a:p>
      </dgm:t>
    </dgm:pt>
    <dgm:pt modelId="{B6679EFE-23FB-4A29-91F8-4FFB03863FDC}" type="parTrans" cxnId="{DE1E937E-15D6-4EF7-8A67-CA776C12895D}">
      <dgm:prSet/>
      <dgm:spPr/>
      <dgm:t>
        <a:bodyPr/>
        <a:lstStyle/>
        <a:p>
          <a:endParaRPr lang="en-US"/>
        </a:p>
      </dgm:t>
    </dgm:pt>
    <dgm:pt modelId="{F22C625D-8B42-40BB-9DDA-156227537763}" type="sibTrans" cxnId="{DE1E937E-15D6-4EF7-8A67-CA776C12895D}">
      <dgm:prSet/>
      <dgm:spPr/>
      <dgm:t>
        <a:bodyPr/>
        <a:lstStyle/>
        <a:p>
          <a:endParaRPr lang="en-US"/>
        </a:p>
      </dgm:t>
    </dgm:pt>
    <dgm:pt modelId="{5442B2B5-364D-4505-818A-E726004ABC86}">
      <dgm:prSet/>
      <dgm:spPr/>
      <dgm:t>
        <a:bodyPr/>
        <a:lstStyle/>
        <a:p>
          <a:r>
            <a:rPr lang="en-US" noProof="0"/>
            <a:t>Optimize</a:t>
          </a:r>
        </a:p>
      </dgm:t>
    </dgm:pt>
    <dgm:pt modelId="{BA7FA2F5-B000-4750-B16A-546ECE0121A9}" type="parTrans" cxnId="{E60EB105-19CE-48AF-BE02-85F98351A067}">
      <dgm:prSet/>
      <dgm:spPr/>
      <dgm:t>
        <a:bodyPr/>
        <a:lstStyle/>
        <a:p>
          <a:endParaRPr lang="en-US"/>
        </a:p>
      </dgm:t>
    </dgm:pt>
    <dgm:pt modelId="{AD6BB783-7DA8-4460-AA19-622106EFB55E}" type="sibTrans" cxnId="{E60EB105-19CE-48AF-BE02-85F98351A067}">
      <dgm:prSet/>
      <dgm:spPr/>
      <dgm:t>
        <a:bodyPr/>
        <a:lstStyle/>
        <a:p>
          <a:endParaRPr lang="en-US"/>
        </a:p>
      </dgm:t>
    </dgm:pt>
    <dgm:pt modelId="{CCEF6902-6C2C-4712-8E3A-52FBFB58F446}">
      <dgm:prSet/>
      <dgm:spPr/>
      <dgm:t>
        <a:bodyPr/>
        <a:lstStyle/>
        <a:p>
          <a:r>
            <a:rPr lang="en-US" noProof="0"/>
            <a:t>Repeat</a:t>
          </a:r>
        </a:p>
      </dgm:t>
    </dgm:pt>
    <dgm:pt modelId="{FE7E3D7D-B4C8-4AFE-A537-7BDBAEE023C9}" type="parTrans" cxnId="{837BA349-1310-4154-8953-FBA07981D88C}">
      <dgm:prSet/>
      <dgm:spPr/>
      <dgm:t>
        <a:bodyPr/>
        <a:lstStyle/>
        <a:p>
          <a:endParaRPr lang="en-US"/>
        </a:p>
      </dgm:t>
    </dgm:pt>
    <dgm:pt modelId="{80F8D02E-D59B-4D2B-9DB5-3BB5F4E38FCA}" type="sibTrans" cxnId="{837BA349-1310-4154-8953-FBA07981D88C}">
      <dgm:prSet/>
      <dgm:spPr/>
      <dgm:t>
        <a:bodyPr/>
        <a:lstStyle/>
        <a:p>
          <a:endParaRPr lang="en-US"/>
        </a:p>
      </dgm:t>
    </dgm:pt>
    <dgm:pt modelId="{CC122557-A4FA-47E8-9CAD-E70006F807FE}" type="pres">
      <dgm:prSet presAssocID="{074266A9-0A8D-4132-A12B-D6FCE493EF1E}" presName="Name0" presStyleCnt="0">
        <dgm:presLayoutVars>
          <dgm:dir/>
          <dgm:resizeHandles val="exact"/>
        </dgm:presLayoutVars>
      </dgm:prSet>
      <dgm:spPr/>
    </dgm:pt>
    <dgm:pt modelId="{803B3617-2D62-411D-86FB-7F83BC247030}" type="pres">
      <dgm:prSet presAssocID="{074266A9-0A8D-4132-A12B-D6FCE493EF1E}" presName="arrow" presStyleLbl="bgShp" presStyleIdx="0" presStyleCnt="1"/>
      <dgm:spPr/>
    </dgm:pt>
    <dgm:pt modelId="{BEAE50D3-89B7-4613-9CEB-B73A723572A0}" type="pres">
      <dgm:prSet presAssocID="{074266A9-0A8D-4132-A12B-D6FCE493EF1E}" presName="points" presStyleCnt="0"/>
      <dgm:spPr/>
    </dgm:pt>
    <dgm:pt modelId="{B07DDB55-8F2A-4573-ACA7-B7E6E8997F07}" type="pres">
      <dgm:prSet presAssocID="{23E71EDB-4E94-450E-B59F-6D8EFEC2E54B}" presName="compositeA" presStyleCnt="0"/>
      <dgm:spPr/>
    </dgm:pt>
    <dgm:pt modelId="{BE5226BB-1986-4606-94E9-175946710DB4}" type="pres">
      <dgm:prSet presAssocID="{23E71EDB-4E94-450E-B59F-6D8EFEC2E54B}" presName="textA" presStyleLbl="revTx" presStyleIdx="0" presStyleCnt="5">
        <dgm:presLayoutVars>
          <dgm:bulletEnabled val="1"/>
        </dgm:presLayoutVars>
      </dgm:prSet>
      <dgm:spPr/>
    </dgm:pt>
    <dgm:pt modelId="{88AFF147-2567-40A6-A830-6983F78A9671}" type="pres">
      <dgm:prSet presAssocID="{23E71EDB-4E94-450E-B59F-6D8EFEC2E54B}" presName="circleA" presStyleLbl="node1" presStyleIdx="0" presStyleCnt="5"/>
      <dgm:spPr/>
    </dgm:pt>
    <dgm:pt modelId="{0E4FA72F-7600-42DF-8920-34397CDB03A0}" type="pres">
      <dgm:prSet presAssocID="{23E71EDB-4E94-450E-B59F-6D8EFEC2E54B}" presName="spaceA" presStyleCnt="0"/>
      <dgm:spPr/>
    </dgm:pt>
    <dgm:pt modelId="{D647D688-704F-4696-8662-3BDF4C1B2A9C}" type="pres">
      <dgm:prSet presAssocID="{353AC5A5-7ECD-408A-99B1-452BAF19A780}" presName="space" presStyleCnt="0"/>
      <dgm:spPr/>
    </dgm:pt>
    <dgm:pt modelId="{2FC410C3-F3B2-4467-8B79-A9E943B16B2F}" type="pres">
      <dgm:prSet presAssocID="{B2F7A37C-7B55-43B9-B2AD-07029C38BE15}" presName="compositeB" presStyleCnt="0"/>
      <dgm:spPr/>
    </dgm:pt>
    <dgm:pt modelId="{398B30B1-DAB5-4B13-8300-07F76D780373}" type="pres">
      <dgm:prSet presAssocID="{B2F7A37C-7B55-43B9-B2AD-07029C38BE15}" presName="textB" presStyleLbl="revTx" presStyleIdx="1" presStyleCnt="5">
        <dgm:presLayoutVars>
          <dgm:bulletEnabled val="1"/>
        </dgm:presLayoutVars>
      </dgm:prSet>
      <dgm:spPr/>
    </dgm:pt>
    <dgm:pt modelId="{F9424183-9EC3-4DD2-9074-B21B8B4D61E1}" type="pres">
      <dgm:prSet presAssocID="{B2F7A37C-7B55-43B9-B2AD-07029C38BE15}" presName="circleB" presStyleLbl="node1" presStyleIdx="1" presStyleCnt="5"/>
      <dgm:spPr/>
    </dgm:pt>
    <dgm:pt modelId="{F237310B-B23B-43D2-9AD7-2A0414B2B467}" type="pres">
      <dgm:prSet presAssocID="{B2F7A37C-7B55-43B9-B2AD-07029C38BE15}" presName="spaceB" presStyleCnt="0"/>
      <dgm:spPr/>
    </dgm:pt>
    <dgm:pt modelId="{84BAA99C-BEEE-4DEA-B234-6647A4903771}" type="pres">
      <dgm:prSet presAssocID="{E05EBC52-AC18-4834-8775-ED498E422615}" presName="space" presStyleCnt="0"/>
      <dgm:spPr/>
    </dgm:pt>
    <dgm:pt modelId="{A92A883E-40AC-47C5-B761-8A7BFE856C2F}" type="pres">
      <dgm:prSet presAssocID="{4450F6F4-5D83-4FDE-B7C4-CFDDBF2453CA}" presName="compositeA" presStyleCnt="0"/>
      <dgm:spPr/>
    </dgm:pt>
    <dgm:pt modelId="{43DA6C41-D087-4EC4-96F6-3EA765307173}" type="pres">
      <dgm:prSet presAssocID="{4450F6F4-5D83-4FDE-B7C4-CFDDBF2453CA}" presName="textA" presStyleLbl="revTx" presStyleIdx="2" presStyleCnt="5">
        <dgm:presLayoutVars>
          <dgm:bulletEnabled val="1"/>
        </dgm:presLayoutVars>
      </dgm:prSet>
      <dgm:spPr/>
    </dgm:pt>
    <dgm:pt modelId="{5EAFFB27-33B2-40BC-A255-49ED26A225EF}" type="pres">
      <dgm:prSet presAssocID="{4450F6F4-5D83-4FDE-B7C4-CFDDBF2453CA}" presName="circleA" presStyleLbl="node1" presStyleIdx="2" presStyleCnt="5"/>
      <dgm:spPr/>
    </dgm:pt>
    <dgm:pt modelId="{FA53A446-C197-4ABB-9DD9-1A50865C78F0}" type="pres">
      <dgm:prSet presAssocID="{4450F6F4-5D83-4FDE-B7C4-CFDDBF2453CA}" presName="spaceA" presStyleCnt="0"/>
      <dgm:spPr/>
    </dgm:pt>
    <dgm:pt modelId="{6A9F10C5-9A1F-4CED-901A-FA759F1BCEAD}" type="pres">
      <dgm:prSet presAssocID="{F22C625D-8B42-40BB-9DDA-156227537763}" presName="space" presStyleCnt="0"/>
      <dgm:spPr/>
    </dgm:pt>
    <dgm:pt modelId="{EF32C0D8-9CCA-45FB-B5D3-86B8B1B6087A}" type="pres">
      <dgm:prSet presAssocID="{5442B2B5-364D-4505-818A-E726004ABC86}" presName="compositeB" presStyleCnt="0"/>
      <dgm:spPr/>
    </dgm:pt>
    <dgm:pt modelId="{D50FA3F4-95D1-477A-B8DA-179B96CF6A75}" type="pres">
      <dgm:prSet presAssocID="{5442B2B5-364D-4505-818A-E726004ABC86}" presName="textB" presStyleLbl="revTx" presStyleIdx="3" presStyleCnt="5">
        <dgm:presLayoutVars>
          <dgm:bulletEnabled val="1"/>
        </dgm:presLayoutVars>
      </dgm:prSet>
      <dgm:spPr/>
    </dgm:pt>
    <dgm:pt modelId="{EA176F2E-4F96-4E79-903E-C75D7826648C}" type="pres">
      <dgm:prSet presAssocID="{5442B2B5-364D-4505-818A-E726004ABC86}" presName="circleB" presStyleLbl="node1" presStyleIdx="3" presStyleCnt="5"/>
      <dgm:spPr/>
    </dgm:pt>
    <dgm:pt modelId="{4409093C-7DA2-4306-81E4-B761FC3AB86A}" type="pres">
      <dgm:prSet presAssocID="{5442B2B5-364D-4505-818A-E726004ABC86}" presName="spaceB" presStyleCnt="0"/>
      <dgm:spPr/>
    </dgm:pt>
    <dgm:pt modelId="{8CAB2F92-5646-4A8D-82FF-90B1A66B242C}" type="pres">
      <dgm:prSet presAssocID="{AD6BB783-7DA8-4460-AA19-622106EFB55E}" presName="space" presStyleCnt="0"/>
      <dgm:spPr/>
    </dgm:pt>
    <dgm:pt modelId="{9E65D6AC-9AF9-46A2-B398-490F94F48AEC}" type="pres">
      <dgm:prSet presAssocID="{CCEF6902-6C2C-4712-8E3A-52FBFB58F446}" presName="compositeA" presStyleCnt="0"/>
      <dgm:spPr/>
    </dgm:pt>
    <dgm:pt modelId="{9818389E-B9FE-4210-A827-8A17323B1231}" type="pres">
      <dgm:prSet presAssocID="{CCEF6902-6C2C-4712-8E3A-52FBFB58F446}" presName="textA" presStyleLbl="revTx" presStyleIdx="4" presStyleCnt="5">
        <dgm:presLayoutVars>
          <dgm:bulletEnabled val="1"/>
        </dgm:presLayoutVars>
      </dgm:prSet>
      <dgm:spPr/>
    </dgm:pt>
    <dgm:pt modelId="{0703D149-D8D9-4FCE-8754-9A4AE3AFC5E6}" type="pres">
      <dgm:prSet presAssocID="{CCEF6902-6C2C-4712-8E3A-52FBFB58F446}" presName="circleA" presStyleLbl="node1" presStyleIdx="4" presStyleCnt="5"/>
      <dgm:spPr/>
    </dgm:pt>
    <dgm:pt modelId="{9638D050-E248-44FA-B37D-204F5BEB7936}" type="pres">
      <dgm:prSet presAssocID="{CCEF6902-6C2C-4712-8E3A-52FBFB58F446}" presName="spaceA" presStyleCnt="0"/>
      <dgm:spPr/>
    </dgm:pt>
  </dgm:ptLst>
  <dgm:cxnLst>
    <dgm:cxn modelId="{E60EB105-19CE-48AF-BE02-85F98351A067}" srcId="{074266A9-0A8D-4132-A12B-D6FCE493EF1E}" destId="{5442B2B5-364D-4505-818A-E726004ABC86}" srcOrd="3" destOrd="0" parTransId="{BA7FA2F5-B000-4750-B16A-546ECE0121A9}" sibTransId="{AD6BB783-7DA8-4460-AA19-622106EFB55E}"/>
    <dgm:cxn modelId="{A1602907-43AD-40C3-9415-EB9B09231E55}" type="presOf" srcId="{5442B2B5-364D-4505-818A-E726004ABC86}" destId="{D50FA3F4-95D1-477A-B8DA-179B96CF6A75}" srcOrd="0" destOrd="0" presId="urn:microsoft.com/office/officeart/2005/8/layout/hProcess11"/>
    <dgm:cxn modelId="{837BA349-1310-4154-8953-FBA07981D88C}" srcId="{074266A9-0A8D-4132-A12B-D6FCE493EF1E}" destId="{CCEF6902-6C2C-4712-8E3A-52FBFB58F446}" srcOrd="4" destOrd="0" parTransId="{FE7E3D7D-B4C8-4AFE-A537-7BDBAEE023C9}" sibTransId="{80F8D02E-D59B-4D2B-9DB5-3BB5F4E38FCA}"/>
    <dgm:cxn modelId="{00470B4B-3FAB-49CB-AF42-CCC48A33AAE9}" type="presOf" srcId="{CCEF6902-6C2C-4712-8E3A-52FBFB58F446}" destId="{9818389E-B9FE-4210-A827-8A17323B1231}" srcOrd="0" destOrd="0" presId="urn:microsoft.com/office/officeart/2005/8/layout/hProcess11"/>
    <dgm:cxn modelId="{9179316B-5AC9-4D7C-9603-FA28D6178455}" type="presOf" srcId="{23E71EDB-4E94-450E-B59F-6D8EFEC2E54B}" destId="{BE5226BB-1986-4606-94E9-175946710DB4}" srcOrd="0" destOrd="0" presId="urn:microsoft.com/office/officeart/2005/8/layout/hProcess11"/>
    <dgm:cxn modelId="{87902872-0BE9-4170-9A87-3512168BD383}" type="presOf" srcId="{074266A9-0A8D-4132-A12B-D6FCE493EF1E}" destId="{CC122557-A4FA-47E8-9CAD-E70006F807FE}" srcOrd="0" destOrd="0" presId="urn:microsoft.com/office/officeart/2005/8/layout/hProcess11"/>
    <dgm:cxn modelId="{DE1E937E-15D6-4EF7-8A67-CA776C12895D}" srcId="{074266A9-0A8D-4132-A12B-D6FCE493EF1E}" destId="{4450F6F4-5D83-4FDE-B7C4-CFDDBF2453CA}" srcOrd="2" destOrd="0" parTransId="{B6679EFE-23FB-4A29-91F8-4FFB03863FDC}" sibTransId="{F22C625D-8B42-40BB-9DDA-156227537763}"/>
    <dgm:cxn modelId="{B099C6D0-12DE-4D41-8A99-E5C2C1ADAB79}" srcId="{074266A9-0A8D-4132-A12B-D6FCE493EF1E}" destId="{23E71EDB-4E94-450E-B59F-6D8EFEC2E54B}" srcOrd="0" destOrd="0" parTransId="{ED228737-B8F6-4873-AE26-73919E59DC37}" sibTransId="{353AC5A5-7ECD-408A-99B1-452BAF19A780}"/>
    <dgm:cxn modelId="{AE059DDA-51CD-430B-964A-423C8FA97ACA}" srcId="{074266A9-0A8D-4132-A12B-D6FCE493EF1E}" destId="{B2F7A37C-7B55-43B9-B2AD-07029C38BE15}" srcOrd="1" destOrd="0" parTransId="{28E340DD-B652-4154-B751-C98F06730E23}" sibTransId="{E05EBC52-AC18-4834-8775-ED498E422615}"/>
    <dgm:cxn modelId="{83DBE7EC-FA0F-4FEC-ABD2-A57196B4E348}" type="presOf" srcId="{B2F7A37C-7B55-43B9-B2AD-07029C38BE15}" destId="{398B30B1-DAB5-4B13-8300-07F76D780373}" srcOrd="0" destOrd="0" presId="urn:microsoft.com/office/officeart/2005/8/layout/hProcess11"/>
    <dgm:cxn modelId="{964EA8F6-E5A3-46E2-8DDA-4F9C83D4ACB5}" type="presOf" srcId="{4450F6F4-5D83-4FDE-B7C4-CFDDBF2453CA}" destId="{43DA6C41-D087-4EC4-96F6-3EA765307173}" srcOrd="0" destOrd="0" presId="urn:microsoft.com/office/officeart/2005/8/layout/hProcess11"/>
    <dgm:cxn modelId="{B8429D5C-EF3A-43B7-8BCB-A09A6A849B8D}" type="presParOf" srcId="{CC122557-A4FA-47E8-9CAD-E70006F807FE}" destId="{803B3617-2D62-411D-86FB-7F83BC247030}" srcOrd="0" destOrd="0" presId="urn:microsoft.com/office/officeart/2005/8/layout/hProcess11"/>
    <dgm:cxn modelId="{A890C16D-751B-49A7-8330-0645DC8F610B}" type="presParOf" srcId="{CC122557-A4FA-47E8-9CAD-E70006F807FE}" destId="{BEAE50D3-89B7-4613-9CEB-B73A723572A0}" srcOrd="1" destOrd="0" presId="urn:microsoft.com/office/officeart/2005/8/layout/hProcess11"/>
    <dgm:cxn modelId="{1A048A65-F903-4624-A663-B9712B2A80F9}" type="presParOf" srcId="{BEAE50D3-89B7-4613-9CEB-B73A723572A0}" destId="{B07DDB55-8F2A-4573-ACA7-B7E6E8997F07}" srcOrd="0" destOrd="0" presId="urn:microsoft.com/office/officeart/2005/8/layout/hProcess11"/>
    <dgm:cxn modelId="{616C22B6-F511-4805-9892-59647D4C7F9B}" type="presParOf" srcId="{B07DDB55-8F2A-4573-ACA7-B7E6E8997F07}" destId="{BE5226BB-1986-4606-94E9-175946710DB4}" srcOrd="0" destOrd="0" presId="urn:microsoft.com/office/officeart/2005/8/layout/hProcess11"/>
    <dgm:cxn modelId="{32FF3BB0-4B56-4C9A-9C73-DE8E5DDD2EC4}" type="presParOf" srcId="{B07DDB55-8F2A-4573-ACA7-B7E6E8997F07}" destId="{88AFF147-2567-40A6-A830-6983F78A9671}" srcOrd="1" destOrd="0" presId="urn:microsoft.com/office/officeart/2005/8/layout/hProcess11"/>
    <dgm:cxn modelId="{0B132ABB-2AA2-441A-97C0-CB0A36008B61}" type="presParOf" srcId="{B07DDB55-8F2A-4573-ACA7-B7E6E8997F07}" destId="{0E4FA72F-7600-42DF-8920-34397CDB03A0}" srcOrd="2" destOrd="0" presId="urn:microsoft.com/office/officeart/2005/8/layout/hProcess11"/>
    <dgm:cxn modelId="{6FB55D2C-338B-40CD-BEA7-882A1207B368}" type="presParOf" srcId="{BEAE50D3-89B7-4613-9CEB-B73A723572A0}" destId="{D647D688-704F-4696-8662-3BDF4C1B2A9C}" srcOrd="1" destOrd="0" presId="urn:microsoft.com/office/officeart/2005/8/layout/hProcess11"/>
    <dgm:cxn modelId="{9D50A9B1-2053-4CD6-A8D5-52FB1E70F9F6}" type="presParOf" srcId="{BEAE50D3-89B7-4613-9CEB-B73A723572A0}" destId="{2FC410C3-F3B2-4467-8B79-A9E943B16B2F}" srcOrd="2" destOrd="0" presId="urn:microsoft.com/office/officeart/2005/8/layout/hProcess11"/>
    <dgm:cxn modelId="{633E847F-6E5D-440C-955F-8964A53FFB5B}" type="presParOf" srcId="{2FC410C3-F3B2-4467-8B79-A9E943B16B2F}" destId="{398B30B1-DAB5-4B13-8300-07F76D780373}" srcOrd="0" destOrd="0" presId="urn:microsoft.com/office/officeart/2005/8/layout/hProcess11"/>
    <dgm:cxn modelId="{B76ED806-BD6E-4170-A330-3C7A951BC641}" type="presParOf" srcId="{2FC410C3-F3B2-4467-8B79-A9E943B16B2F}" destId="{F9424183-9EC3-4DD2-9074-B21B8B4D61E1}" srcOrd="1" destOrd="0" presId="urn:microsoft.com/office/officeart/2005/8/layout/hProcess11"/>
    <dgm:cxn modelId="{08DA3C2A-A64B-4CFA-90C3-5FFEA339EA16}" type="presParOf" srcId="{2FC410C3-F3B2-4467-8B79-A9E943B16B2F}" destId="{F237310B-B23B-43D2-9AD7-2A0414B2B467}" srcOrd="2" destOrd="0" presId="urn:microsoft.com/office/officeart/2005/8/layout/hProcess11"/>
    <dgm:cxn modelId="{5750A105-0547-4692-9BEE-BB11B201D8F0}" type="presParOf" srcId="{BEAE50D3-89B7-4613-9CEB-B73A723572A0}" destId="{84BAA99C-BEEE-4DEA-B234-6647A4903771}" srcOrd="3" destOrd="0" presId="urn:microsoft.com/office/officeart/2005/8/layout/hProcess11"/>
    <dgm:cxn modelId="{A9CA1D1A-1DA8-4FBF-A7F1-84B28DB43C64}" type="presParOf" srcId="{BEAE50D3-89B7-4613-9CEB-B73A723572A0}" destId="{A92A883E-40AC-47C5-B761-8A7BFE856C2F}" srcOrd="4" destOrd="0" presId="urn:microsoft.com/office/officeart/2005/8/layout/hProcess11"/>
    <dgm:cxn modelId="{50EEA188-7CEF-4EA5-A569-6F0799BF6577}" type="presParOf" srcId="{A92A883E-40AC-47C5-B761-8A7BFE856C2F}" destId="{43DA6C41-D087-4EC4-96F6-3EA765307173}" srcOrd="0" destOrd="0" presId="urn:microsoft.com/office/officeart/2005/8/layout/hProcess11"/>
    <dgm:cxn modelId="{946DA0F1-7E0D-4F17-85E3-10D01BC0DA95}" type="presParOf" srcId="{A92A883E-40AC-47C5-B761-8A7BFE856C2F}" destId="{5EAFFB27-33B2-40BC-A255-49ED26A225EF}" srcOrd="1" destOrd="0" presId="urn:microsoft.com/office/officeart/2005/8/layout/hProcess11"/>
    <dgm:cxn modelId="{E10F4319-4DE2-4621-8C4C-487FCCFCB106}" type="presParOf" srcId="{A92A883E-40AC-47C5-B761-8A7BFE856C2F}" destId="{FA53A446-C197-4ABB-9DD9-1A50865C78F0}" srcOrd="2" destOrd="0" presId="urn:microsoft.com/office/officeart/2005/8/layout/hProcess11"/>
    <dgm:cxn modelId="{29802149-8ED8-4A58-8983-C82AAC7DAC89}" type="presParOf" srcId="{BEAE50D3-89B7-4613-9CEB-B73A723572A0}" destId="{6A9F10C5-9A1F-4CED-901A-FA759F1BCEAD}" srcOrd="5" destOrd="0" presId="urn:microsoft.com/office/officeart/2005/8/layout/hProcess11"/>
    <dgm:cxn modelId="{B39E6981-9FC3-4991-A0B4-4C7585DE9AB0}" type="presParOf" srcId="{BEAE50D3-89B7-4613-9CEB-B73A723572A0}" destId="{EF32C0D8-9CCA-45FB-B5D3-86B8B1B6087A}" srcOrd="6" destOrd="0" presId="urn:microsoft.com/office/officeart/2005/8/layout/hProcess11"/>
    <dgm:cxn modelId="{CE609C5B-A463-4843-BDA3-9E7BEDD612C1}" type="presParOf" srcId="{EF32C0D8-9CCA-45FB-B5D3-86B8B1B6087A}" destId="{D50FA3F4-95D1-477A-B8DA-179B96CF6A75}" srcOrd="0" destOrd="0" presId="urn:microsoft.com/office/officeart/2005/8/layout/hProcess11"/>
    <dgm:cxn modelId="{C663A395-98E5-4C06-AAFE-80138CA90BCA}" type="presParOf" srcId="{EF32C0D8-9CCA-45FB-B5D3-86B8B1B6087A}" destId="{EA176F2E-4F96-4E79-903E-C75D7826648C}" srcOrd="1" destOrd="0" presId="urn:microsoft.com/office/officeart/2005/8/layout/hProcess11"/>
    <dgm:cxn modelId="{915D2DAD-69A7-4F2D-A166-1BE0A70FF5F4}" type="presParOf" srcId="{EF32C0D8-9CCA-45FB-B5D3-86B8B1B6087A}" destId="{4409093C-7DA2-4306-81E4-B761FC3AB86A}" srcOrd="2" destOrd="0" presId="urn:microsoft.com/office/officeart/2005/8/layout/hProcess11"/>
    <dgm:cxn modelId="{5B79640F-36E7-45D3-AC20-F9BC1486B192}" type="presParOf" srcId="{BEAE50D3-89B7-4613-9CEB-B73A723572A0}" destId="{8CAB2F92-5646-4A8D-82FF-90B1A66B242C}" srcOrd="7" destOrd="0" presId="urn:microsoft.com/office/officeart/2005/8/layout/hProcess11"/>
    <dgm:cxn modelId="{CA4677CA-BA72-400B-988B-0C2678B3368A}" type="presParOf" srcId="{BEAE50D3-89B7-4613-9CEB-B73A723572A0}" destId="{9E65D6AC-9AF9-46A2-B398-490F94F48AEC}" srcOrd="8" destOrd="0" presId="urn:microsoft.com/office/officeart/2005/8/layout/hProcess11"/>
    <dgm:cxn modelId="{3FC19587-7407-4C7F-9F05-49830C8FC953}" type="presParOf" srcId="{9E65D6AC-9AF9-46A2-B398-490F94F48AEC}" destId="{9818389E-B9FE-4210-A827-8A17323B1231}" srcOrd="0" destOrd="0" presId="urn:microsoft.com/office/officeart/2005/8/layout/hProcess11"/>
    <dgm:cxn modelId="{1FF40FAD-1A87-42E5-8F1B-2AF72FE10182}" type="presParOf" srcId="{9E65D6AC-9AF9-46A2-B398-490F94F48AEC}" destId="{0703D149-D8D9-4FCE-8754-9A4AE3AFC5E6}" srcOrd="1" destOrd="0" presId="urn:microsoft.com/office/officeart/2005/8/layout/hProcess11"/>
    <dgm:cxn modelId="{3A3E14D4-DF25-4B51-B1BD-7106EADEFF04}" type="presParOf" srcId="{9E65D6AC-9AF9-46A2-B398-490F94F48AEC}" destId="{9638D050-E248-44FA-B37D-204F5BEB793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4266A9-0A8D-4132-A12B-D6FCE493EF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3E71EDB-4E94-450E-B59F-6D8EFEC2E54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Challenge </a:t>
          </a:r>
          <a:r>
            <a:rPr lang="en-US" noProof="0"/>
            <a:t>code </a:t>
          </a:r>
        </a:p>
        <a:p>
          <a:pPr>
            <a:lnSpc>
              <a:spcPct val="100000"/>
            </a:lnSpc>
          </a:pPr>
          <a:r>
            <a:rPr lang="en-US" noProof="0"/>
            <a:t>(algorithm, data structure, react, Core web vitals)</a:t>
          </a:r>
        </a:p>
      </dgm:t>
    </dgm:pt>
    <dgm:pt modelId="{ED228737-B8F6-4873-AE26-73919E59DC37}" type="parTrans" cxnId="{B099C6D0-12DE-4D41-8A99-E5C2C1ADAB79}">
      <dgm:prSet/>
      <dgm:spPr/>
      <dgm:t>
        <a:bodyPr/>
        <a:lstStyle/>
        <a:p>
          <a:endParaRPr lang="en-US"/>
        </a:p>
      </dgm:t>
    </dgm:pt>
    <dgm:pt modelId="{353AC5A5-7ECD-408A-99B1-452BAF19A780}" type="sibTrans" cxnId="{B099C6D0-12DE-4D41-8A99-E5C2C1ADAB79}">
      <dgm:prSet/>
      <dgm:spPr/>
      <dgm:t>
        <a:bodyPr/>
        <a:lstStyle/>
        <a:p>
          <a:endParaRPr lang="en-US"/>
        </a:p>
      </dgm:t>
    </dgm:pt>
    <dgm:pt modelId="{1DCE6A72-7480-48C9-AA16-3762CFD39C9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Challenge Pull </a:t>
          </a:r>
          <a:r>
            <a:rPr lang="fr-FR" err="1"/>
            <a:t>Request</a:t>
          </a:r>
          <a:r>
            <a:rPr lang="fr-FR"/>
            <a:t> </a:t>
          </a:r>
        </a:p>
        <a:p>
          <a:pPr>
            <a:lnSpc>
              <a:spcPct val="100000"/>
            </a:lnSpc>
          </a:pPr>
          <a:r>
            <a:rPr lang="fr-FR"/>
            <a:t>(</a:t>
          </a:r>
          <a:r>
            <a:rPr lang="fr-FR" err="1"/>
            <a:t>peer</a:t>
          </a:r>
          <a:r>
            <a:rPr lang="fr-FR"/>
            <a:t> </a:t>
          </a:r>
          <a:r>
            <a:rPr lang="fr-FR" err="1"/>
            <a:t>review</a:t>
          </a:r>
          <a:r>
            <a:rPr lang="fr-FR"/>
            <a:t>)</a:t>
          </a:r>
          <a:endParaRPr lang="en-US"/>
        </a:p>
      </dgm:t>
    </dgm:pt>
    <dgm:pt modelId="{59BC0B1B-EF71-477C-9703-386F4EF775AE}" type="parTrans" cxnId="{7C49AD91-B398-427B-A10D-BC3289BE96A4}">
      <dgm:prSet/>
      <dgm:spPr/>
      <dgm:t>
        <a:bodyPr/>
        <a:lstStyle/>
        <a:p>
          <a:endParaRPr lang="en-US"/>
        </a:p>
      </dgm:t>
    </dgm:pt>
    <dgm:pt modelId="{704C94F2-52D0-4AB7-9942-3039B4CC0AD3}" type="sibTrans" cxnId="{7C49AD91-B398-427B-A10D-BC3289BE96A4}">
      <dgm:prSet/>
      <dgm:spPr/>
      <dgm:t>
        <a:bodyPr/>
        <a:lstStyle/>
        <a:p>
          <a:endParaRPr lang="en-US"/>
        </a:p>
      </dgm:t>
    </dgm:pt>
    <dgm:pt modelId="{51ACF9D8-9A25-4A2B-9844-95A94F573B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Improve</a:t>
          </a:r>
        </a:p>
      </dgm:t>
    </dgm:pt>
    <dgm:pt modelId="{6C732F19-E290-4408-8AF2-A0155CDC3BA3}" type="parTrans" cxnId="{54137155-1FC1-44A5-8DA1-D9351710C58D}">
      <dgm:prSet/>
      <dgm:spPr/>
      <dgm:t>
        <a:bodyPr/>
        <a:lstStyle/>
        <a:p>
          <a:endParaRPr lang="en-US"/>
        </a:p>
      </dgm:t>
    </dgm:pt>
    <dgm:pt modelId="{C85B7F62-7FBE-49C3-B65F-8D76091F1856}" type="sibTrans" cxnId="{54137155-1FC1-44A5-8DA1-D9351710C58D}">
      <dgm:prSet/>
      <dgm:spPr/>
      <dgm:t>
        <a:bodyPr/>
        <a:lstStyle/>
        <a:p>
          <a:endParaRPr lang="en-US"/>
        </a:p>
      </dgm:t>
    </dgm:pt>
    <dgm:pt modelId="{3E73B22B-DBF8-436A-911B-9F02C0F9965E}" type="pres">
      <dgm:prSet presAssocID="{074266A9-0A8D-4132-A12B-D6FCE493EF1E}" presName="root" presStyleCnt="0">
        <dgm:presLayoutVars>
          <dgm:dir/>
          <dgm:resizeHandles val="exact"/>
        </dgm:presLayoutVars>
      </dgm:prSet>
      <dgm:spPr/>
    </dgm:pt>
    <dgm:pt modelId="{C44B533E-EFD9-4F43-80C9-5BBE60EC3FDE}" type="pres">
      <dgm:prSet presAssocID="{23E71EDB-4E94-450E-B59F-6D8EFEC2E54B}" presName="compNode" presStyleCnt="0"/>
      <dgm:spPr/>
    </dgm:pt>
    <dgm:pt modelId="{14041A09-451E-44A1-B313-D705EB25FF17}" type="pres">
      <dgm:prSet presAssocID="{23E71EDB-4E94-450E-B59F-6D8EFEC2E54B}" presName="bgRect" presStyleLbl="bgShp" presStyleIdx="0" presStyleCnt="3"/>
      <dgm:spPr/>
    </dgm:pt>
    <dgm:pt modelId="{1DC98194-68A4-4775-924F-C326BADCC076}" type="pres">
      <dgm:prSet presAssocID="{23E71EDB-4E94-450E-B59F-6D8EFEC2E5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5C293E77-7D36-4FA0-8A9F-591CA7DB4361}" type="pres">
      <dgm:prSet presAssocID="{23E71EDB-4E94-450E-B59F-6D8EFEC2E54B}" presName="spaceRect" presStyleCnt="0"/>
      <dgm:spPr/>
    </dgm:pt>
    <dgm:pt modelId="{614AA949-815D-4448-B0C3-C3116EED7789}" type="pres">
      <dgm:prSet presAssocID="{23E71EDB-4E94-450E-B59F-6D8EFEC2E54B}" presName="parTx" presStyleLbl="revTx" presStyleIdx="0" presStyleCnt="3">
        <dgm:presLayoutVars>
          <dgm:chMax val="0"/>
          <dgm:chPref val="0"/>
        </dgm:presLayoutVars>
      </dgm:prSet>
      <dgm:spPr/>
    </dgm:pt>
    <dgm:pt modelId="{AA0AA274-4D0F-4742-98C0-766C3C089287}" type="pres">
      <dgm:prSet presAssocID="{353AC5A5-7ECD-408A-99B1-452BAF19A780}" presName="sibTrans" presStyleCnt="0"/>
      <dgm:spPr/>
    </dgm:pt>
    <dgm:pt modelId="{437DD94D-8A30-4732-AE45-485F56CE15F0}" type="pres">
      <dgm:prSet presAssocID="{1DCE6A72-7480-48C9-AA16-3762CFD39C95}" presName="compNode" presStyleCnt="0"/>
      <dgm:spPr/>
    </dgm:pt>
    <dgm:pt modelId="{CBAA6221-C252-45BA-917F-E6F2A51EAB8C}" type="pres">
      <dgm:prSet presAssocID="{1DCE6A72-7480-48C9-AA16-3762CFD39C95}" presName="bgRect" presStyleLbl="bgShp" presStyleIdx="1" presStyleCnt="3"/>
      <dgm:spPr/>
    </dgm:pt>
    <dgm:pt modelId="{73D06840-67EA-4E86-9E1F-A5143DD44454}" type="pres">
      <dgm:prSet presAssocID="{1DCE6A72-7480-48C9-AA16-3762CFD39C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2CCD8F94-B8FF-40F9-AAED-CC7A81B1253D}" type="pres">
      <dgm:prSet presAssocID="{1DCE6A72-7480-48C9-AA16-3762CFD39C95}" presName="spaceRect" presStyleCnt="0"/>
      <dgm:spPr/>
    </dgm:pt>
    <dgm:pt modelId="{71C76A4D-0286-44BF-9E3F-FDD5A23C5942}" type="pres">
      <dgm:prSet presAssocID="{1DCE6A72-7480-48C9-AA16-3762CFD39C95}" presName="parTx" presStyleLbl="revTx" presStyleIdx="1" presStyleCnt="3">
        <dgm:presLayoutVars>
          <dgm:chMax val="0"/>
          <dgm:chPref val="0"/>
        </dgm:presLayoutVars>
      </dgm:prSet>
      <dgm:spPr/>
    </dgm:pt>
    <dgm:pt modelId="{72F56569-18F2-47A1-BE24-B2FDFA5B2024}" type="pres">
      <dgm:prSet presAssocID="{704C94F2-52D0-4AB7-9942-3039B4CC0AD3}" presName="sibTrans" presStyleCnt="0"/>
      <dgm:spPr/>
    </dgm:pt>
    <dgm:pt modelId="{C882CADD-74C4-47CC-9D7C-6F003052632B}" type="pres">
      <dgm:prSet presAssocID="{51ACF9D8-9A25-4A2B-9844-95A94F573BA7}" presName="compNode" presStyleCnt="0"/>
      <dgm:spPr/>
    </dgm:pt>
    <dgm:pt modelId="{03C2DB5F-2CD1-433F-8018-0BA8A6B5FFEC}" type="pres">
      <dgm:prSet presAssocID="{51ACF9D8-9A25-4A2B-9844-95A94F573BA7}" presName="bgRect" presStyleLbl="bgShp" presStyleIdx="2" presStyleCnt="3"/>
      <dgm:spPr/>
    </dgm:pt>
    <dgm:pt modelId="{8E750950-E544-4308-B16D-6CB77618FC7F}" type="pres">
      <dgm:prSet presAssocID="{51ACF9D8-9A25-4A2B-9844-95A94F573B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5D3065A6-881D-42C9-91E0-54DF61570442}" type="pres">
      <dgm:prSet presAssocID="{51ACF9D8-9A25-4A2B-9844-95A94F573BA7}" presName="spaceRect" presStyleCnt="0"/>
      <dgm:spPr/>
    </dgm:pt>
    <dgm:pt modelId="{B30F0CD5-9898-4F7E-A75B-9BFB8D257FDD}" type="pres">
      <dgm:prSet presAssocID="{51ACF9D8-9A25-4A2B-9844-95A94F573BA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B07665-A93E-418E-8BCB-5C1EB764A417}" type="presOf" srcId="{1DCE6A72-7480-48C9-AA16-3762CFD39C95}" destId="{71C76A4D-0286-44BF-9E3F-FDD5A23C5942}" srcOrd="0" destOrd="0" presId="urn:microsoft.com/office/officeart/2018/2/layout/IconVerticalSolidList"/>
    <dgm:cxn modelId="{54137155-1FC1-44A5-8DA1-D9351710C58D}" srcId="{074266A9-0A8D-4132-A12B-D6FCE493EF1E}" destId="{51ACF9D8-9A25-4A2B-9844-95A94F573BA7}" srcOrd="2" destOrd="0" parTransId="{6C732F19-E290-4408-8AF2-A0155CDC3BA3}" sibTransId="{C85B7F62-7FBE-49C3-B65F-8D76091F1856}"/>
    <dgm:cxn modelId="{7C49AD91-B398-427B-A10D-BC3289BE96A4}" srcId="{074266A9-0A8D-4132-A12B-D6FCE493EF1E}" destId="{1DCE6A72-7480-48C9-AA16-3762CFD39C95}" srcOrd="1" destOrd="0" parTransId="{59BC0B1B-EF71-477C-9703-386F4EF775AE}" sibTransId="{704C94F2-52D0-4AB7-9942-3039B4CC0AD3}"/>
    <dgm:cxn modelId="{B099C6D0-12DE-4D41-8A99-E5C2C1ADAB79}" srcId="{074266A9-0A8D-4132-A12B-D6FCE493EF1E}" destId="{23E71EDB-4E94-450E-B59F-6D8EFEC2E54B}" srcOrd="0" destOrd="0" parTransId="{ED228737-B8F6-4873-AE26-73919E59DC37}" sibTransId="{353AC5A5-7ECD-408A-99B1-452BAF19A780}"/>
    <dgm:cxn modelId="{E995D0EB-CC73-4EF0-96F4-C05386E094AD}" type="presOf" srcId="{074266A9-0A8D-4132-A12B-D6FCE493EF1E}" destId="{3E73B22B-DBF8-436A-911B-9F02C0F9965E}" srcOrd="0" destOrd="0" presId="urn:microsoft.com/office/officeart/2018/2/layout/IconVerticalSolidList"/>
    <dgm:cxn modelId="{C3EF8BF5-8675-46A2-938E-F018D47C3D43}" type="presOf" srcId="{23E71EDB-4E94-450E-B59F-6D8EFEC2E54B}" destId="{614AA949-815D-4448-B0C3-C3116EED7789}" srcOrd="0" destOrd="0" presId="urn:microsoft.com/office/officeart/2018/2/layout/IconVerticalSolidList"/>
    <dgm:cxn modelId="{BCD6D1FF-69C5-4465-9EA9-9EC179B3620C}" type="presOf" srcId="{51ACF9D8-9A25-4A2B-9844-95A94F573BA7}" destId="{B30F0CD5-9898-4F7E-A75B-9BFB8D257FDD}" srcOrd="0" destOrd="0" presId="urn:microsoft.com/office/officeart/2018/2/layout/IconVerticalSolidList"/>
    <dgm:cxn modelId="{80C1A15B-8127-4E40-A292-A92D683BDEDD}" type="presParOf" srcId="{3E73B22B-DBF8-436A-911B-9F02C0F9965E}" destId="{C44B533E-EFD9-4F43-80C9-5BBE60EC3FDE}" srcOrd="0" destOrd="0" presId="urn:microsoft.com/office/officeart/2018/2/layout/IconVerticalSolidList"/>
    <dgm:cxn modelId="{B46BD134-3AA2-4513-BEAB-3B62CEBFB4CB}" type="presParOf" srcId="{C44B533E-EFD9-4F43-80C9-5BBE60EC3FDE}" destId="{14041A09-451E-44A1-B313-D705EB25FF17}" srcOrd="0" destOrd="0" presId="urn:microsoft.com/office/officeart/2018/2/layout/IconVerticalSolidList"/>
    <dgm:cxn modelId="{134FA604-A2B5-48AF-B22D-ABAA77686EF5}" type="presParOf" srcId="{C44B533E-EFD9-4F43-80C9-5BBE60EC3FDE}" destId="{1DC98194-68A4-4775-924F-C326BADCC076}" srcOrd="1" destOrd="0" presId="urn:microsoft.com/office/officeart/2018/2/layout/IconVerticalSolidList"/>
    <dgm:cxn modelId="{88442332-0169-46BA-8BD3-1458DD53B1AC}" type="presParOf" srcId="{C44B533E-EFD9-4F43-80C9-5BBE60EC3FDE}" destId="{5C293E77-7D36-4FA0-8A9F-591CA7DB4361}" srcOrd="2" destOrd="0" presId="urn:microsoft.com/office/officeart/2018/2/layout/IconVerticalSolidList"/>
    <dgm:cxn modelId="{E292CFE3-F68D-4074-81E2-21D5AD1D0967}" type="presParOf" srcId="{C44B533E-EFD9-4F43-80C9-5BBE60EC3FDE}" destId="{614AA949-815D-4448-B0C3-C3116EED7789}" srcOrd="3" destOrd="0" presId="urn:microsoft.com/office/officeart/2018/2/layout/IconVerticalSolidList"/>
    <dgm:cxn modelId="{8A337C0B-A97A-43E4-A6C6-FDF14506B856}" type="presParOf" srcId="{3E73B22B-DBF8-436A-911B-9F02C0F9965E}" destId="{AA0AA274-4D0F-4742-98C0-766C3C089287}" srcOrd="1" destOrd="0" presId="urn:microsoft.com/office/officeart/2018/2/layout/IconVerticalSolidList"/>
    <dgm:cxn modelId="{98BA221E-1E89-4A78-BD10-6DFE30F8ED4E}" type="presParOf" srcId="{3E73B22B-DBF8-436A-911B-9F02C0F9965E}" destId="{437DD94D-8A30-4732-AE45-485F56CE15F0}" srcOrd="2" destOrd="0" presId="urn:microsoft.com/office/officeart/2018/2/layout/IconVerticalSolidList"/>
    <dgm:cxn modelId="{41D38825-2B8C-4CCB-9470-DDBA04299859}" type="presParOf" srcId="{437DD94D-8A30-4732-AE45-485F56CE15F0}" destId="{CBAA6221-C252-45BA-917F-E6F2A51EAB8C}" srcOrd="0" destOrd="0" presId="urn:microsoft.com/office/officeart/2018/2/layout/IconVerticalSolidList"/>
    <dgm:cxn modelId="{2398B226-26DE-4465-ABB7-D1BC7CA4B7C5}" type="presParOf" srcId="{437DD94D-8A30-4732-AE45-485F56CE15F0}" destId="{73D06840-67EA-4E86-9E1F-A5143DD44454}" srcOrd="1" destOrd="0" presId="urn:microsoft.com/office/officeart/2018/2/layout/IconVerticalSolidList"/>
    <dgm:cxn modelId="{5E49C578-B93C-4445-9FA4-5D7ACBE4EE96}" type="presParOf" srcId="{437DD94D-8A30-4732-AE45-485F56CE15F0}" destId="{2CCD8F94-B8FF-40F9-AAED-CC7A81B1253D}" srcOrd="2" destOrd="0" presId="urn:microsoft.com/office/officeart/2018/2/layout/IconVerticalSolidList"/>
    <dgm:cxn modelId="{1E8DD2D4-EF34-4376-A07E-AF249E59B56D}" type="presParOf" srcId="{437DD94D-8A30-4732-AE45-485F56CE15F0}" destId="{71C76A4D-0286-44BF-9E3F-FDD5A23C5942}" srcOrd="3" destOrd="0" presId="urn:microsoft.com/office/officeart/2018/2/layout/IconVerticalSolidList"/>
    <dgm:cxn modelId="{4F99645A-9920-459D-AAD1-E84E05C34D42}" type="presParOf" srcId="{3E73B22B-DBF8-436A-911B-9F02C0F9965E}" destId="{72F56569-18F2-47A1-BE24-B2FDFA5B2024}" srcOrd="3" destOrd="0" presId="urn:microsoft.com/office/officeart/2018/2/layout/IconVerticalSolidList"/>
    <dgm:cxn modelId="{6616B5F0-BD6B-4573-9C19-9C084136C589}" type="presParOf" srcId="{3E73B22B-DBF8-436A-911B-9F02C0F9965E}" destId="{C882CADD-74C4-47CC-9D7C-6F003052632B}" srcOrd="4" destOrd="0" presId="urn:microsoft.com/office/officeart/2018/2/layout/IconVerticalSolidList"/>
    <dgm:cxn modelId="{7C345A31-A721-4085-B0E6-32190F68F93B}" type="presParOf" srcId="{C882CADD-74C4-47CC-9D7C-6F003052632B}" destId="{03C2DB5F-2CD1-433F-8018-0BA8A6B5FFEC}" srcOrd="0" destOrd="0" presId="urn:microsoft.com/office/officeart/2018/2/layout/IconVerticalSolidList"/>
    <dgm:cxn modelId="{AAEDE5A1-E05F-4F73-A1FA-7E955002624C}" type="presParOf" srcId="{C882CADD-74C4-47CC-9D7C-6F003052632B}" destId="{8E750950-E544-4308-B16D-6CB77618FC7F}" srcOrd="1" destOrd="0" presId="urn:microsoft.com/office/officeart/2018/2/layout/IconVerticalSolidList"/>
    <dgm:cxn modelId="{D8C509EB-D2F1-4FA0-8243-5428947B8134}" type="presParOf" srcId="{C882CADD-74C4-47CC-9D7C-6F003052632B}" destId="{5D3065A6-881D-42C9-91E0-54DF61570442}" srcOrd="2" destOrd="0" presId="urn:microsoft.com/office/officeart/2018/2/layout/IconVerticalSolidList"/>
    <dgm:cxn modelId="{63655F80-F449-4776-A6F3-5FBEF9B799A4}" type="presParOf" srcId="{C882CADD-74C4-47CC-9D7C-6F003052632B}" destId="{B30F0CD5-9898-4F7E-A75B-9BFB8D257F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53D5C7-DD21-4DF0-BB82-0777A482DC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DB781CA5-CF58-498C-8568-5093FD488C66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React DO/DON’T</a:t>
          </a:r>
        </a:p>
      </dgm:t>
    </dgm:pt>
    <dgm:pt modelId="{6B109013-484E-487B-8174-A1B1B4E92ED5}" type="parTrans" cxnId="{4F68BC4F-D9A0-406D-B54C-B4D74A39510E}">
      <dgm:prSet/>
      <dgm:spPr/>
      <dgm:t>
        <a:bodyPr/>
        <a:lstStyle/>
        <a:p>
          <a:endParaRPr lang="en-US"/>
        </a:p>
      </dgm:t>
    </dgm:pt>
    <dgm:pt modelId="{186BD99F-6770-4BE5-96AE-7CED878AC983}" type="sibTrans" cxnId="{4F68BC4F-D9A0-406D-B54C-B4D74A39510E}">
      <dgm:prSet/>
      <dgm:spPr/>
      <dgm:t>
        <a:bodyPr/>
        <a:lstStyle/>
        <a:p>
          <a:endParaRPr lang="en-US"/>
        </a:p>
      </dgm:t>
    </dgm:pt>
    <dgm:pt modelId="{8FC9BEBF-727A-4682-8751-43B92C17E0B0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Algorithms</a:t>
          </a:r>
        </a:p>
      </dgm:t>
    </dgm:pt>
    <dgm:pt modelId="{41EF4283-AA86-4213-9AB5-8808B0681B08}" type="parTrans" cxnId="{38CBAFE8-B68C-4C63-B283-C4DE3F93C1EA}">
      <dgm:prSet/>
      <dgm:spPr/>
      <dgm:t>
        <a:bodyPr/>
        <a:lstStyle/>
        <a:p>
          <a:endParaRPr lang="en-US"/>
        </a:p>
      </dgm:t>
    </dgm:pt>
    <dgm:pt modelId="{A3E795C3-B59A-408F-BE4D-A7377ECD52A0}" type="sibTrans" cxnId="{38CBAFE8-B68C-4C63-B283-C4DE3F93C1EA}">
      <dgm:prSet/>
      <dgm:spPr/>
      <dgm:t>
        <a:bodyPr/>
        <a:lstStyle/>
        <a:p>
          <a:endParaRPr lang="en-US"/>
        </a:p>
      </dgm:t>
    </dgm:pt>
    <dgm:pt modelId="{49C46AE8-05FA-4202-8046-C38369D7D532}">
      <dgm:prSet phldrT="[Texte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Data Structure</a:t>
          </a:r>
        </a:p>
      </dgm:t>
    </dgm:pt>
    <dgm:pt modelId="{307CE631-8E10-46F1-A230-D43B491D00A4}" type="parTrans" cxnId="{966E143B-A61C-4FAF-9E3F-107B4E546752}">
      <dgm:prSet/>
      <dgm:spPr/>
      <dgm:t>
        <a:bodyPr/>
        <a:lstStyle/>
        <a:p>
          <a:endParaRPr lang="en-US"/>
        </a:p>
      </dgm:t>
    </dgm:pt>
    <dgm:pt modelId="{3581F48D-3DB2-4262-B4F1-F6BCF7CE5289}" type="sibTrans" cxnId="{966E143B-A61C-4FAF-9E3F-107B4E546752}">
      <dgm:prSet/>
      <dgm:spPr/>
      <dgm:t>
        <a:bodyPr/>
        <a:lstStyle/>
        <a:p>
          <a:endParaRPr lang="en-US"/>
        </a:p>
      </dgm:t>
    </dgm:pt>
    <dgm:pt modelId="{5AF4D899-E1CD-4815-9652-7DE688A9C08B}" type="pres">
      <dgm:prSet presAssocID="{5453D5C7-DD21-4DF0-BB82-0777A482DC9B}" presName="root" presStyleCnt="0">
        <dgm:presLayoutVars>
          <dgm:dir/>
          <dgm:resizeHandles val="exact"/>
        </dgm:presLayoutVars>
      </dgm:prSet>
      <dgm:spPr/>
    </dgm:pt>
    <dgm:pt modelId="{6ACFA418-AEF7-41F4-A358-D098646978C8}" type="pres">
      <dgm:prSet presAssocID="{DB781CA5-CF58-498C-8568-5093FD488C66}" presName="compNode" presStyleCnt="0"/>
      <dgm:spPr/>
    </dgm:pt>
    <dgm:pt modelId="{53FEE1CF-B75E-4E3C-8818-290AFD4B6B6A}" type="pres">
      <dgm:prSet presAssocID="{DB781CA5-CF58-498C-8568-5093FD488C66}" presName="iconBgRect" presStyleLbl="bgShp" presStyleIdx="0" presStyleCnt="3"/>
      <dgm:spPr/>
    </dgm:pt>
    <dgm:pt modelId="{F31938B6-DCD5-4BDF-B67E-5673088BE949}" type="pres">
      <dgm:prSet presAssocID="{DB781CA5-CF58-498C-8568-5093FD488C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F2E3CB6A-52B1-4D77-A6FF-95818551F61B}" type="pres">
      <dgm:prSet presAssocID="{DB781CA5-CF58-498C-8568-5093FD488C66}" presName="spaceRect" presStyleCnt="0"/>
      <dgm:spPr/>
    </dgm:pt>
    <dgm:pt modelId="{3B49F8CC-21AA-484F-9E96-6A9FCCC42857}" type="pres">
      <dgm:prSet presAssocID="{DB781CA5-CF58-498C-8568-5093FD488C66}" presName="textRect" presStyleLbl="revTx" presStyleIdx="0" presStyleCnt="3">
        <dgm:presLayoutVars>
          <dgm:chMax val="1"/>
          <dgm:chPref val="1"/>
        </dgm:presLayoutVars>
      </dgm:prSet>
      <dgm:spPr/>
    </dgm:pt>
    <dgm:pt modelId="{9119E3EA-109B-4DBE-8EEC-0F0FBBC2A6FC}" type="pres">
      <dgm:prSet presAssocID="{186BD99F-6770-4BE5-96AE-7CED878AC983}" presName="sibTrans" presStyleCnt="0"/>
      <dgm:spPr/>
    </dgm:pt>
    <dgm:pt modelId="{9AE47DB3-51B3-430B-A661-CF2B29647DCC}" type="pres">
      <dgm:prSet presAssocID="{8FC9BEBF-727A-4682-8751-43B92C17E0B0}" presName="compNode" presStyleCnt="0"/>
      <dgm:spPr/>
    </dgm:pt>
    <dgm:pt modelId="{1E0DA006-D07F-46DC-BE34-8C8759ED3122}" type="pres">
      <dgm:prSet presAssocID="{8FC9BEBF-727A-4682-8751-43B92C17E0B0}" presName="iconBgRect" presStyleLbl="bgShp" presStyleIdx="1" presStyleCnt="3"/>
      <dgm:spPr/>
    </dgm:pt>
    <dgm:pt modelId="{61095FEC-CCE9-4E7A-B3F5-0B3A386F9173}" type="pres">
      <dgm:prSet presAssocID="{8FC9BEBF-727A-4682-8751-43B92C17E0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2AB88EF-2751-4F14-BBCD-14231F6FD3BE}" type="pres">
      <dgm:prSet presAssocID="{8FC9BEBF-727A-4682-8751-43B92C17E0B0}" presName="spaceRect" presStyleCnt="0"/>
      <dgm:spPr/>
    </dgm:pt>
    <dgm:pt modelId="{AC474FA1-B9DC-4D61-AE0A-2BE95C5763BB}" type="pres">
      <dgm:prSet presAssocID="{8FC9BEBF-727A-4682-8751-43B92C17E0B0}" presName="textRect" presStyleLbl="revTx" presStyleIdx="1" presStyleCnt="3">
        <dgm:presLayoutVars>
          <dgm:chMax val="1"/>
          <dgm:chPref val="1"/>
        </dgm:presLayoutVars>
      </dgm:prSet>
      <dgm:spPr/>
    </dgm:pt>
    <dgm:pt modelId="{DEB97DD8-4F1B-41C9-AC62-78D82FC1683E}" type="pres">
      <dgm:prSet presAssocID="{A3E795C3-B59A-408F-BE4D-A7377ECD52A0}" presName="sibTrans" presStyleCnt="0"/>
      <dgm:spPr/>
    </dgm:pt>
    <dgm:pt modelId="{9427AD59-183F-4034-9E2C-F8097CE72E68}" type="pres">
      <dgm:prSet presAssocID="{49C46AE8-05FA-4202-8046-C38369D7D532}" presName="compNode" presStyleCnt="0"/>
      <dgm:spPr/>
    </dgm:pt>
    <dgm:pt modelId="{F08B0E77-FE88-462D-980A-CFDB8C6BDD84}" type="pres">
      <dgm:prSet presAssocID="{49C46AE8-05FA-4202-8046-C38369D7D532}" presName="iconBgRect" presStyleLbl="bgShp" presStyleIdx="2" presStyleCnt="3"/>
      <dgm:spPr/>
    </dgm:pt>
    <dgm:pt modelId="{829979F2-17D0-4A16-9308-BE20B7ACBA82}" type="pres">
      <dgm:prSet presAssocID="{49C46AE8-05FA-4202-8046-C38369D7D5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5A69C39B-8CBE-4611-97DF-80C61F256AFF}" type="pres">
      <dgm:prSet presAssocID="{49C46AE8-05FA-4202-8046-C38369D7D532}" presName="spaceRect" presStyleCnt="0"/>
      <dgm:spPr/>
    </dgm:pt>
    <dgm:pt modelId="{7D5605CD-CFA3-420D-ACF1-6AC2B5E1B34E}" type="pres">
      <dgm:prSet presAssocID="{49C46AE8-05FA-4202-8046-C38369D7D5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6E143B-A61C-4FAF-9E3F-107B4E546752}" srcId="{5453D5C7-DD21-4DF0-BB82-0777A482DC9B}" destId="{49C46AE8-05FA-4202-8046-C38369D7D532}" srcOrd="2" destOrd="0" parTransId="{307CE631-8E10-46F1-A230-D43B491D00A4}" sibTransId="{3581F48D-3DB2-4262-B4F1-F6BCF7CE5289}"/>
    <dgm:cxn modelId="{107ED63E-83D3-4057-9642-CF9C1AA2D655}" type="presOf" srcId="{DB781CA5-CF58-498C-8568-5093FD488C66}" destId="{3B49F8CC-21AA-484F-9E96-6A9FCCC42857}" srcOrd="0" destOrd="0" presId="urn:microsoft.com/office/officeart/2018/5/layout/IconCircleLabelList"/>
    <dgm:cxn modelId="{6DC4555C-88FF-4BD7-8EBD-24594E9E9F43}" type="presOf" srcId="{49C46AE8-05FA-4202-8046-C38369D7D532}" destId="{7D5605CD-CFA3-420D-ACF1-6AC2B5E1B34E}" srcOrd="0" destOrd="0" presId="urn:microsoft.com/office/officeart/2018/5/layout/IconCircleLabelList"/>
    <dgm:cxn modelId="{4F68BC4F-D9A0-406D-B54C-B4D74A39510E}" srcId="{5453D5C7-DD21-4DF0-BB82-0777A482DC9B}" destId="{DB781CA5-CF58-498C-8568-5093FD488C66}" srcOrd="0" destOrd="0" parTransId="{6B109013-484E-487B-8174-A1B1B4E92ED5}" sibTransId="{186BD99F-6770-4BE5-96AE-7CED878AC983}"/>
    <dgm:cxn modelId="{CC8D19AB-913F-4251-BBEA-3D69031CEE7C}" type="presOf" srcId="{5453D5C7-DD21-4DF0-BB82-0777A482DC9B}" destId="{5AF4D899-E1CD-4815-9652-7DE688A9C08B}" srcOrd="0" destOrd="0" presId="urn:microsoft.com/office/officeart/2018/5/layout/IconCircleLabelList"/>
    <dgm:cxn modelId="{38CBAFE8-B68C-4C63-B283-C4DE3F93C1EA}" srcId="{5453D5C7-DD21-4DF0-BB82-0777A482DC9B}" destId="{8FC9BEBF-727A-4682-8751-43B92C17E0B0}" srcOrd="1" destOrd="0" parTransId="{41EF4283-AA86-4213-9AB5-8808B0681B08}" sibTransId="{A3E795C3-B59A-408F-BE4D-A7377ECD52A0}"/>
    <dgm:cxn modelId="{BF38B0F5-1055-4632-8399-B3BE25353AC6}" type="presOf" srcId="{8FC9BEBF-727A-4682-8751-43B92C17E0B0}" destId="{AC474FA1-B9DC-4D61-AE0A-2BE95C5763BB}" srcOrd="0" destOrd="0" presId="urn:microsoft.com/office/officeart/2018/5/layout/IconCircleLabelList"/>
    <dgm:cxn modelId="{2F99F7FF-1CD6-401B-8C7E-CB612C2A13BF}" type="presParOf" srcId="{5AF4D899-E1CD-4815-9652-7DE688A9C08B}" destId="{6ACFA418-AEF7-41F4-A358-D098646978C8}" srcOrd="0" destOrd="0" presId="urn:microsoft.com/office/officeart/2018/5/layout/IconCircleLabelList"/>
    <dgm:cxn modelId="{ABD10AEC-D903-4AE0-9D1E-9E71B45AA94F}" type="presParOf" srcId="{6ACFA418-AEF7-41F4-A358-D098646978C8}" destId="{53FEE1CF-B75E-4E3C-8818-290AFD4B6B6A}" srcOrd="0" destOrd="0" presId="urn:microsoft.com/office/officeart/2018/5/layout/IconCircleLabelList"/>
    <dgm:cxn modelId="{C34531D8-8EF6-4267-9789-3ED26DEB321A}" type="presParOf" srcId="{6ACFA418-AEF7-41F4-A358-D098646978C8}" destId="{F31938B6-DCD5-4BDF-B67E-5673088BE949}" srcOrd="1" destOrd="0" presId="urn:microsoft.com/office/officeart/2018/5/layout/IconCircleLabelList"/>
    <dgm:cxn modelId="{13192105-DA06-43CA-BD66-82CC2D964CC0}" type="presParOf" srcId="{6ACFA418-AEF7-41F4-A358-D098646978C8}" destId="{F2E3CB6A-52B1-4D77-A6FF-95818551F61B}" srcOrd="2" destOrd="0" presId="urn:microsoft.com/office/officeart/2018/5/layout/IconCircleLabelList"/>
    <dgm:cxn modelId="{72BE650B-640D-4358-932F-3F578C362B36}" type="presParOf" srcId="{6ACFA418-AEF7-41F4-A358-D098646978C8}" destId="{3B49F8CC-21AA-484F-9E96-6A9FCCC42857}" srcOrd="3" destOrd="0" presId="urn:microsoft.com/office/officeart/2018/5/layout/IconCircleLabelList"/>
    <dgm:cxn modelId="{737D4B48-EBC5-416F-9038-17D617D8B593}" type="presParOf" srcId="{5AF4D899-E1CD-4815-9652-7DE688A9C08B}" destId="{9119E3EA-109B-4DBE-8EEC-0F0FBBC2A6FC}" srcOrd="1" destOrd="0" presId="urn:microsoft.com/office/officeart/2018/5/layout/IconCircleLabelList"/>
    <dgm:cxn modelId="{DF41B28E-2BAB-4CF1-9A52-9B13BFC854DC}" type="presParOf" srcId="{5AF4D899-E1CD-4815-9652-7DE688A9C08B}" destId="{9AE47DB3-51B3-430B-A661-CF2B29647DCC}" srcOrd="2" destOrd="0" presId="urn:microsoft.com/office/officeart/2018/5/layout/IconCircleLabelList"/>
    <dgm:cxn modelId="{B607D136-1D21-4852-9588-43F5FEAE2495}" type="presParOf" srcId="{9AE47DB3-51B3-430B-A661-CF2B29647DCC}" destId="{1E0DA006-D07F-46DC-BE34-8C8759ED3122}" srcOrd="0" destOrd="0" presId="urn:microsoft.com/office/officeart/2018/5/layout/IconCircleLabelList"/>
    <dgm:cxn modelId="{A2FDD392-804D-4518-8B30-B396D21E041A}" type="presParOf" srcId="{9AE47DB3-51B3-430B-A661-CF2B29647DCC}" destId="{61095FEC-CCE9-4E7A-B3F5-0B3A386F9173}" srcOrd="1" destOrd="0" presId="urn:microsoft.com/office/officeart/2018/5/layout/IconCircleLabelList"/>
    <dgm:cxn modelId="{2AEE5289-3A53-4ED6-8833-2E865E372C05}" type="presParOf" srcId="{9AE47DB3-51B3-430B-A661-CF2B29647DCC}" destId="{62AB88EF-2751-4F14-BBCD-14231F6FD3BE}" srcOrd="2" destOrd="0" presId="urn:microsoft.com/office/officeart/2018/5/layout/IconCircleLabelList"/>
    <dgm:cxn modelId="{61816CC6-B632-4398-AED0-086DE16BDB31}" type="presParOf" srcId="{9AE47DB3-51B3-430B-A661-CF2B29647DCC}" destId="{AC474FA1-B9DC-4D61-AE0A-2BE95C5763BB}" srcOrd="3" destOrd="0" presId="urn:microsoft.com/office/officeart/2018/5/layout/IconCircleLabelList"/>
    <dgm:cxn modelId="{A8DA8761-C4DC-4048-BC3A-5D4E1C8C8F54}" type="presParOf" srcId="{5AF4D899-E1CD-4815-9652-7DE688A9C08B}" destId="{DEB97DD8-4F1B-41C9-AC62-78D82FC1683E}" srcOrd="3" destOrd="0" presId="urn:microsoft.com/office/officeart/2018/5/layout/IconCircleLabelList"/>
    <dgm:cxn modelId="{EE85652D-95D3-423C-9DB6-A45C46ABA512}" type="presParOf" srcId="{5AF4D899-E1CD-4815-9652-7DE688A9C08B}" destId="{9427AD59-183F-4034-9E2C-F8097CE72E68}" srcOrd="4" destOrd="0" presId="urn:microsoft.com/office/officeart/2018/5/layout/IconCircleLabelList"/>
    <dgm:cxn modelId="{4BCDFE69-06F0-4062-B762-E54732843905}" type="presParOf" srcId="{9427AD59-183F-4034-9E2C-F8097CE72E68}" destId="{F08B0E77-FE88-462D-980A-CFDB8C6BDD84}" srcOrd="0" destOrd="0" presId="urn:microsoft.com/office/officeart/2018/5/layout/IconCircleLabelList"/>
    <dgm:cxn modelId="{33FAE569-014A-47F9-BCDD-B0DED5FF6557}" type="presParOf" srcId="{9427AD59-183F-4034-9E2C-F8097CE72E68}" destId="{829979F2-17D0-4A16-9308-BE20B7ACBA82}" srcOrd="1" destOrd="0" presId="urn:microsoft.com/office/officeart/2018/5/layout/IconCircleLabelList"/>
    <dgm:cxn modelId="{B49A0E57-1662-438D-8FC6-2EFBF0C1BBC2}" type="presParOf" srcId="{9427AD59-183F-4034-9E2C-F8097CE72E68}" destId="{5A69C39B-8CBE-4611-97DF-80C61F256AFF}" srcOrd="2" destOrd="0" presId="urn:microsoft.com/office/officeart/2018/5/layout/IconCircleLabelList"/>
    <dgm:cxn modelId="{6F2B14FA-0969-4E1D-85BF-8007A9955546}" type="presParOf" srcId="{9427AD59-183F-4034-9E2C-F8097CE72E68}" destId="{7D5605CD-CFA3-420D-ACF1-6AC2B5E1B3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312A92-0C67-4191-9998-46EA278F8241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990577-3395-4749-9DBF-DBE5B47EADA3}">
      <dgm:prSet/>
      <dgm:spPr/>
      <dgm:t>
        <a:bodyPr/>
        <a:lstStyle/>
        <a:p>
          <a:pPr algn="l"/>
          <a:r>
            <a:rPr lang="en-US"/>
            <a:t>A simplified Memory representation</a:t>
          </a:r>
        </a:p>
      </dgm:t>
    </dgm:pt>
    <dgm:pt modelId="{E8E609AA-28D8-428F-ACA8-FE1ADE364B10}" type="parTrans" cxnId="{4CCADD4E-66FC-4777-BBAF-1CF9431FA68D}">
      <dgm:prSet/>
      <dgm:spPr/>
      <dgm:t>
        <a:bodyPr/>
        <a:lstStyle/>
        <a:p>
          <a:pPr algn="l"/>
          <a:endParaRPr lang="en-US"/>
        </a:p>
      </dgm:t>
    </dgm:pt>
    <dgm:pt modelId="{C7538399-4A88-484C-8A85-4C2E47CC95A2}" type="sibTrans" cxnId="{4CCADD4E-66FC-4777-BBAF-1CF9431FA68D}">
      <dgm:prSet/>
      <dgm:spPr/>
      <dgm:t>
        <a:bodyPr/>
        <a:lstStyle/>
        <a:p>
          <a:pPr algn="l"/>
          <a:endParaRPr lang="en-US"/>
        </a:p>
      </dgm:t>
    </dgm:pt>
    <dgm:pt modelId="{50F17790-970A-4DB6-AFEB-0C46E1011721}">
      <dgm:prSet/>
      <dgm:spPr/>
      <dgm:t>
        <a:bodyPr/>
        <a:lstStyle/>
        <a:p>
          <a:pPr algn="l"/>
          <a:r>
            <a:rPr lang="en-US"/>
            <a:t>What’s a Data Structure?</a:t>
          </a:r>
        </a:p>
      </dgm:t>
    </dgm:pt>
    <dgm:pt modelId="{47D95141-83F9-4374-9A8F-122EEA2332A1}" type="parTrans" cxnId="{E6AFD57F-0958-4D76-A688-08765FED2279}">
      <dgm:prSet/>
      <dgm:spPr/>
      <dgm:t>
        <a:bodyPr/>
        <a:lstStyle/>
        <a:p>
          <a:pPr algn="l"/>
          <a:endParaRPr lang="en-US"/>
        </a:p>
      </dgm:t>
    </dgm:pt>
    <dgm:pt modelId="{24F7944D-F086-469B-A63B-A3CF0B3F4698}" type="sibTrans" cxnId="{E6AFD57F-0958-4D76-A688-08765FED2279}">
      <dgm:prSet/>
      <dgm:spPr/>
      <dgm:t>
        <a:bodyPr/>
        <a:lstStyle/>
        <a:p>
          <a:pPr algn="l"/>
          <a:endParaRPr lang="en-US"/>
        </a:p>
      </dgm:t>
    </dgm:pt>
    <dgm:pt modelId="{5B1F5E5A-A0B2-42FA-BE0F-A467F20E4404}">
      <dgm:prSet/>
      <dgm:spPr/>
      <dgm:t>
        <a:bodyPr/>
        <a:lstStyle/>
        <a:p>
          <a:pPr algn="l"/>
          <a:r>
            <a:rPr lang="en-US"/>
            <a:t>Linear data structures: Array, Queue, Stack, Linked List, Doubly Linked List</a:t>
          </a:r>
        </a:p>
      </dgm:t>
    </dgm:pt>
    <dgm:pt modelId="{B128DC4A-94FC-45CF-BD99-21C11CC0CE52}" type="parTrans" cxnId="{2B28654A-E579-499C-98B1-125F816C21D2}">
      <dgm:prSet/>
      <dgm:spPr/>
      <dgm:t>
        <a:bodyPr/>
        <a:lstStyle/>
        <a:p>
          <a:pPr algn="l"/>
          <a:endParaRPr lang="en-US"/>
        </a:p>
      </dgm:t>
    </dgm:pt>
    <dgm:pt modelId="{7B7C6D07-0A3A-4020-AB7D-A4D7865713AA}" type="sibTrans" cxnId="{2B28654A-E579-499C-98B1-125F816C21D2}">
      <dgm:prSet/>
      <dgm:spPr/>
      <dgm:t>
        <a:bodyPr/>
        <a:lstStyle/>
        <a:p>
          <a:pPr algn="l"/>
          <a:endParaRPr lang="en-US"/>
        </a:p>
      </dgm:t>
    </dgm:pt>
    <dgm:pt modelId="{F363ED1F-03E5-43ED-99F2-092A9BC8D0BC}">
      <dgm:prSet/>
      <dgm:spPr/>
      <dgm:t>
        <a:bodyPr/>
        <a:lstStyle/>
        <a:p>
          <a:pPr algn="l"/>
          <a:r>
            <a:rPr lang="en-US"/>
            <a:t>Hash Tables</a:t>
          </a:r>
        </a:p>
      </dgm:t>
    </dgm:pt>
    <dgm:pt modelId="{EDEB988F-435C-49E4-AF25-1736F553C6A1}" type="parTrans" cxnId="{19D323FF-EDB2-4CC1-AA01-503F027712C2}">
      <dgm:prSet/>
      <dgm:spPr/>
      <dgm:t>
        <a:bodyPr/>
        <a:lstStyle/>
        <a:p>
          <a:pPr algn="l"/>
          <a:endParaRPr lang="en-US"/>
        </a:p>
      </dgm:t>
    </dgm:pt>
    <dgm:pt modelId="{C04517DF-7FCC-4AF4-A4D3-E0D9F54BD198}" type="sibTrans" cxnId="{19D323FF-EDB2-4CC1-AA01-503F027712C2}">
      <dgm:prSet/>
      <dgm:spPr/>
      <dgm:t>
        <a:bodyPr/>
        <a:lstStyle/>
        <a:p>
          <a:pPr algn="l"/>
          <a:endParaRPr lang="en-US"/>
        </a:p>
      </dgm:t>
    </dgm:pt>
    <dgm:pt modelId="{16EA1FAB-09E2-4938-8E8C-CBF0A27A8C89}">
      <dgm:prSet/>
      <dgm:spPr/>
      <dgm:t>
        <a:bodyPr/>
        <a:lstStyle/>
        <a:p>
          <a:pPr algn="l"/>
          <a:r>
            <a:rPr lang="en-US"/>
            <a:t>When to use what ?</a:t>
          </a:r>
        </a:p>
      </dgm:t>
    </dgm:pt>
    <dgm:pt modelId="{0BD01833-364A-4EAB-929C-3C7A1CAFE37C}" type="parTrans" cxnId="{E8B4DFBA-6BF1-41A3-9EC6-C77A0182ED79}">
      <dgm:prSet/>
      <dgm:spPr/>
      <dgm:t>
        <a:bodyPr/>
        <a:lstStyle/>
        <a:p>
          <a:pPr algn="l"/>
          <a:endParaRPr lang="en-US"/>
        </a:p>
      </dgm:t>
    </dgm:pt>
    <dgm:pt modelId="{31A34461-08A3-4EBB-8C06-4574DB927BB7}" type="sibTrans" cxnId="{E8B4DFBA-6BF1-41A3-9EC6-C77A0182ED79}">
      <dgm:prSet/>
      <dgm:spPr/>
      <dgm:t>
        <a:bodyPr/>
        <a:lstStyle/>
        <a:p>
          <a:pPr algn="l"/>
          <a:endParaRPr lang="en-US"/>
        </a:p>
      </dgm:t>
    </dgm:pt>
    <dgm:pt modelId="{011ECD7F-FB8B-4977-B204-7317D24210BD}">
      <dgm:prSet/>
      <dgm:spPr/>
      <dgm:t>
        <a:bodyPr/>
        <a:lstStyle/>
        <a:p>
          <a:pPr algn="l"/>
          <a:r>
            <a:rPr lang="en-US" noProof="0"/>
            <a:t>Non-linear (advanced) data structures: Trees, Tries and Heap. </a:t>
          </a:r>
        </a:p>
      </dgm:t>
    </dgm:pt>
    <dgm:pt modelId="{A8DF720C-87EA-46D4-B4E7-F9032D21A69D}" type="sibTrans" cxnId="{20246A2C-B7AE-46F5-9B45-425E23B2A12B}">
      <dgm:prSet/>
      <dgm:spPr/>
      <dgm:t>
        <a:bodyPr/>
        <a:lstStyle/>
        <a:p>
          <a:pPr algn="l"/>
          <a:endParaRPr lang="en-US"/>
        </a:p>
      </dgm:t>
    </dgm:pt>
    <dgm:pt modelId="{0F0D3B40-9396-4D05-B7DC-CDC5CC5ED4C8}" type="parTrans" cxnId="{20246A2C-B7AE-46F5-9B45-425E23B2A12B}">
      <dgm:prSet/>
      <dgm:spPr/>
      <dgm:t>
        <a:bodyPr/>
        <a:lstStyle/>
        <a:p>
          <a:pPr algn="l"/>
          <a:endParaRPr lang="en-US"/>
        </a:p>
      </dgm:t>
    </dgm:pt>
    <dgm:pt modelId="{44D25901-04DE-4519-B78C-3653066AEE22}" type="pres">
      <dgm:prSet presAssocID="{CE312A92-0C67-4191-9998-46EA278F8241}" presName="linearFlow" presStyleCnt="0">
        <dgm:presLayoutVars>
          <dgm:dir/>
          <dgm:resizeHandles val="exact"/>
        </dgm:presLayoutVars>
      </dgm:prSet>
      <dgm:spPr/>
    </dgm:pt>
    <dgm:pt modelId="{FED12280-DFCD-4056-8579-96A5D9DCF0BD}" type="pres">
      <dgm:prSet presAssocID="{A6990577-3395-4749-9DBF-DBE5B47EADA3}" presName="composite" presStyleCnt="0"/>
      <dgm:spPr/>
    </dgm:pt>
    <dgm:pt modelId="{F9B20995-583D-4E95-93AD-08CD6391D6C7}" type="pres">
      <dgm:prSet presAssocID="{A6990577-3395-4749-9DBF-DBE5B47EADA3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1 avec un remplissage uni"/>
        </a:ext>
      </dgm:extLst>
    </dgm:pt>
    <dgm:pt modelId="{A9051E40-0245-4E86-82C0-B74B0BFBF9FD}" type="pres">
      <dgm:prSet presAssocID="{A6990577-3395-4749-9DBF-DBE5B47EADA3}" presName="txShp" presStyleLbl="node1" presStyleIdx="0" presStyleCnt="6">
        <dgm:presLayoutVars>
          <dgm:bulletEnabled val="1"/>
        </dgm:presLayoutVars>
      </dgm:prSet>
      <dgm:spPr/>
    </dgm:pt>
    <dgm:pt modelId="{A4C09F82-0C0E-488B-98DA-64D05B482C22}" type="pres">
      <dgm:prSet presAssocID="{C7538399-4A88-484C-8A85-4C2E47CC95A2}" presName="spacing" presStyleCnt="0"/>
      <dgm:spPr/>
    </dgm:pt>
    <dgm:pt modelId="{39D2D4AE-479F-4BE2-8F92-798E9A0326AA}" type="pres">
      <dgm:prSet presAssocID="{50F17790-970A-4DB6-AFEB-0C46E1011721}" presName="composite" presStyleCnt="0"/>
      <dgm:spPr/>
    </dgm:pt>
    <dgm:pt modelId="{BA4CCDB5-30E0-431D-8487-4E1BB0E86FE7}" type="pres">
      <dgm:prSet presAssocID="{50F17790-970A-4DB6-AFEB-0C46E1011721}" presName="imgShp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avec un remplissage uni"/>
        </a:ext>
      </dgm:extLst>
    </dgm:pt>
    <dgm:pt modelId="{43FA1B6E-B178-4E22-BED4-F894D923C80E}" type="pres">
      <dgm:prSet presAssocID="{50F17790-970A-4DB6-AFEB-0C46E1011721}" presName="txShp" presStyleLbl="node1" presStyleIdx="1" presStyleCnt="6">
        <dgm:presLayoutVars>
          <dgm:bulletEnabled val="1"/>
        </dgm:presLayoutVars>
      </dgm:prSet>
      <dgm:spPr/>
    </dgm:pt>
    <dgm:pt modelId="{5FDABFC6-FB67-4074-B88E-C87AC47527BC}" type="pres">
      <dgm:prSet presAssocID="{24F7944D-F086-469B-A63B-A3CF0B3F4698}" presName="spacing" presStyleCnt="0"/>
      <dgm:spPr/>
    </dgm:pt>
    <dgm:pt modelId="{F43A11FA-5A27-4F6D-9326-9DCB7113FEBE}" type="pres">
      <dgm:prSet presAssocID="{5B1F5E5A-A0B2-42FA-BE0F-A467F20E4404}" presName="composite" presStyleCnt="0"/>
      <dgm:spPr/>
    </dgm:pt>
    <dgm:pt modelId="{590AFA31-492D-425F-9FEE-AC8EA37D9B6C}" type="pres">
      <dgm:prSet presAssocID="{5B1F5E5A-A0B2-42FA-BE0F-A467F20E4404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3 avec un remplissage uni"/>
        </a:ext>
      </dgm:extLst>
    </dgm:pt>
    <dgm:pt modelId="{C39A41C3-635D-486D-A9DE-22F384DCB082}" type="pres">
      <dgm:prSet presAssocID="{5B1F5E5A-A0B2-42FA-BE0F-A467F20E4404}" presName="txShp" presStyleLbl="node1" presStyleIdx="2" presStyleCnt="6">
        <dgm:presLayoutVars>
          <dgm:bulletEnabled val="1"/>
        </dgm:presLayoutVars>
      </dgm:prSet>
      <dgm:spPr/>
    </dgm:pt>
    <dgm:pt modelId="{092D2289-DEA9-4103-A738-D7A3F8A85E7B}" type="pres">
      <dgm:prSet presAssocID="{7B7C6D07-0A3A-4020-AB7D-A4D7865713AA}" presName="spacing" presStyleCnt="0"/>
      <dgm:spPr/>
    </dgm:pt>
    <dgm:pt modelId="{6C69C023-BFE0-4D45-AA54-39900EE7EFAA}" type="pres">
      <dgm:prSet presAssocID="{F363ED1F-03E5-43ED-99F2-092A9BC8D0BC}" presName="composite" presStyleCnt="0"/>
      <dgm:spPr/>
    </dgm:pt>
    <dgm:pt modelId="{87176297-4EE5-4989-B88D-5D315FA9B2D2}" type="pres">
      <dgm:prSet presAssocID="{F363ED1F-03E5-43ED-99F2-092A9BC8D0BC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7 avec un remplissage uni"/>
        </a:ext>
      </dgm:extLst>
    </dgm:pt>
    <dgm:pt modelId="{AA0A1C32-DE2A-41D8-BE2E-827E642CBF4B}" type="pres">
      <dgm:prSet presAssocID="{F363ED1F-03E5-43ED-99F2-092A9BC8D0BC}" presName="txShp" presStyleLbl="node1" presStyleIdx="3" presStyleCnt="6">
        <dgm:presLayoutVars>
          <dgm:bulletEnabled val="1"/>
        </dgm:presLayoutVars>
      </dgm:prSet>
      <dgm:spPr/>
    </dgm:pt>
    <dgm:pt modelId="{A5FE0109-7D24-43EB-9154-9A8C8156AD6B}" type="pres">
      <dgm:prSet presAssocID="{C04517DF-7FCC-4AF4-A4D3-E0D9F54BD198}" presName="spacing" presStyleCnt="0"/>
      <dgm:spPr/>
    </dgm:pt>
    <dgm:pt modelId="{A4BD1573-7A4D-4B77-A775-F53693DE9020}" type="pres">
      <dgm:prSet presAssocID="{011ECD7F-FB8B-4977-B204-7317D24210BD}" presName="composite" presStyleCnt="0"/>
      <dgm:spPr/>
    </dgm:pt>
    <dgm:pt modelId="{0AC07577-36E7-4CFA-A09C-E0AC0F33F458}" type="pres">
      <dgm:prSet presAssocID="{011ECD7F-FB8B-4977-B204-7317D24210BD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8 avec un remplissage uni"/>
        </a:ext>
      </dgm:extLst>
    </dgm:pt>
    <dgm:pt modelId="{7ED7C702-4A2E-44CC-AED6-328E14D56061}" type="pres">
      <dgm:prSet presAssocID="{011ECD7F-FB8B-4977-B204-7317D24210BD}" presName="txShp" presStyleLbl="node1" presStyleIdx="4" presStyleCnt="6">
        <dgm:presLayoutVars>
          <dgm:bulletEnabled val="1"/>
        </dgm:presLayoutVars>
      </dgm:prSet>
      <dgm:spPr/>
    </dgm:pt>
    <dgm:pt modelId="{8E7AA624-77D1-4894-A3EA-7B614B99EDA4}" type="pres">
      <dgm:prSet presAssocID="{A8DF720C-87EA-46D4-B4E7-F9032D21A69D}" presName="spacing" presStyleCnt="0"/>
      <dgm:spPr/>
    </dgm:pt>
    <dgm:pt modelId="{C46E737C-88DC-4BCD-B27C-C419C12AF858}" type="pres">
      <dgm:prSet presAssocID="{16EA1FAB-09E2-4938-8E8C-CBF0A27A8C89}" presName="composite" presStyleCnt="0"/>
      <dgm:spPr/>
    </dgm:pt>
    <dgm:pt modelId="{66947CC2-9F9E-4904-9F27-332B0D05EAD8}" type="pres">
      <dgm:prSet presAssocID="{16EA1FAB-09E2-4938-8E8C-CBF0A27A8C89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9 avec un remplissage uni"/>
        </a:ext>
      </dgm:extLst>
    </dgm:pt>
    <dgm:pt modelId="{B6DED00C-5F31-4EE5-A9BE-8C211A324390}" type="pres">
      <dgm:prSet presAssocID="{16EA1FAB-09E2-4938-8E8C-CBF0A27A8C89}" presName="txShp" presStyleLbl="node1" presStyleIdx="5" presStyleCnt="6">
        <dgm:presLayoutVars>
          <dgm:bulletEnabled val="1"/>
        </dgm:presLayoutVars>
      </dgm:prSet>
      <dgm:spPr/>
    </dgm:pt>
  </dgm:ptLst>
  <dgm:cxnLst>
    <dgm:cxn modelId="{9B27A325-38CE-4CEF-99C8-D155569499EE}" type="presOf" srcId="{011ECD7F-FB8B-4977-B204-7317D24210BD}" destId="{7ED7C702-4A2E-44CC-AED6-328E14D56061}" srcOrd="0" destOrd="0" presId="urn:microsoft.com/office/officeart/2005/8/layout/vList3"/>
    <dgm:cxn modelId="{20246A2C-B7AE-46F5-9B45-425E23B2A12B}" srcId="{CE312A92-0C67-4191-9998-46EA278F8241}" destId="{011ECD7F-FB8B-4977-B204-7317D24210BD}" srcOrd="4" destOrd="0" parTransId="{0F0D3B40-9396-4D05-B7DC-CDC5CC5ED4C8}" sibTransId="{A8DF720C-87EA-46D4-B4E7-F9032D21A69D}"/>
    <dgm:cxn modelId="{AAE1E15C-33B9-47E0-8D19-320F0E9639B1}" type="presOf" srcId="{A6990577-3395-4749-9DBF-DBE5B47EADA3}" destId="{A9051E40-0245-4E86-82C0-B74B0BFBF9FD}" srcOrd="0" destOrd="0" presId="urn:microsoft.com/office/officeart/2005/8/layout/vList3"/>
    <dgm:cxn modelId="{2B28654A-E579-499C-98B1-125F816C21D2}" srcId="{CE312A92-0C67-4191-9998-46EA278F8241}" destId="{5B1F5E5A-A0B2-42FA-BE0F-A467F20E4404}" srcOrd="2" destOrd="0" parTransId="{B128DC4A-94FC-45CF-BD99-21C11CC0CE52}" sibTransId="{7B7C6D07-0A3A-4020-AB7D-A4D7865713AA}"/>
    <dgm:cxn modelId="{4CCADD4E-66FC-4777-BBAF-1CF9431FA68D}" srcId="{CE312A92-0C67-4191-9998-46EA278F8241}" destId="{A6990577-3395-4749-9DBF-DBE5B47EADA3}" srcOrd="0" destOrd="0" parTransId="{E8E609AA-28D8-428F-ACA8-FE1ADE364B10}" sibTransId="{C7538399-4A88-484C-8A85-4C2E47CC95A2}"/>
    <dgm:cxn modelId="{4C097C4F-918B-4368-9CFE-C97D07B5D304}" type="presOf" srcId="{50F17790-970A-4DB6-AFEB-0C46E1011721}" destId="{43FA1B6E-B178-4E22-BED4-F894D923C80E}" srcOrd="0" destOrd="0" presId="urn:microsoft.com/office/officeart/2005/8/layout/vList3"/>
    <dgm:cxn modelId="{24E09B7B-7162-4608-BFEB-62D7A28CCC27}" type="presOf" srcId="{5B1F5E5A-A0B2-42FA-BE0F-A467F20E4404}" destId="{C39A41C3-635D-486D-A9DE-22F384DCB082}" srcOrd="0" destOrd="0" presId="urn:microsoft.com/office/officeart/2005/8/layout/vList3"/>
    <dgm:cxn modelId="{E6AFD57F-0958-4D76-A688-08765FED2279}" srcId="{CE312A92-0C67-4191-9998-46EA278F8241}" destId="{50F17790-970A-4DB6-AFEB-0C46E1011721}" srcOrd="1" destOrd="0" parTransId="{47D95141-83F9-4374-9A8F-122EEA2332A1}" sibTransId="{24F7944D-F086-469B-A63B-A3CF0B3F4698}"/>
    <dgm:cxn modelId="{F64F3F80-F8DD-4DF4-8084-3B8F1F9E5BAA}" type="presOf" srcId="{F363ED1F-03E5-43ED-99F2-092A9BC8D0BC}" destId="{AA0A1C32-DE2A-41D8-BE2E-827E642CBF4B}" srcOrd="0" destOrd="0" presId="urn:microsoft.com/office/officeart/2005/8/layout/vList3"/>
    <dgm:cxn modelId="{DB839F9B-AFCB-4155-8AF4-4EC88F039764}" type="presOf" srcId="{CE312A92-0C67-4191-9998-46EA278F8241}" destId="{44D25901-04DE-4519-B78C-3653066AEE22}" srcOrd="0" destOrd="0" presId="urn:microsoft.com/office/officeart/2005/8/layout/vList3"/>
    <dgm:cxn modelId="{6301A6AF-F79A-40D8-AB22-DF16DA25DEC3}" type="presOf" srcId="{16EA1FAB-09E2-4938-8E8C-CBF0A27A8C89}" destId="{B6DED00C-5F31-4EE5-A9BE-8C211A324390}" srcOrd="0" destOrd="0" presId="urn:microsoft.com/office/officeart/2005/8/layout/vList3"/>
    <dgm:cxn modelId="{E8B4DFBA-6BF1-41A3-9EC6-C77A0182ED79}" srcId="{CE312A92-0C67-4191-9998-46EA278F8241}" destId="{16EA1FAB-09E2-4938-8E8C-CBF0A27A8C89}" srcOrd="5" destOrd="0" parTransId="{0BD01833-364A-4EAB-929C-3C7A1CAFE37C}" sibTransId="{31A34461-08A3-4EBB-8C06-4574DB927BB7}"/>
    <dgm:cxn modelId="{19D323FF-EDB2-4CC1-AA01-503F027712C2}" srcId="{CE312A92-0C67-4191-9998-46EA278F8241}" destId="{F363ED1F-03E5-43ED-99F2-092A9BC8D0BC}" srcOrd="3" destOrd="0" parTransId="{EDEB988F-435C-49E4-AF25-1736F553C6A1}" sibTransId="{C04517DF-7FCC-4AF4-A4D3-E0D9F54BD198}"/>
    <dgm:cxn modelId="{E492F6D6-41EF-48B0-9BD4-26CFA93DBF78}" type="presParOf" srcId="{44D25901-04DE-4519-B78C-3653066AEE22}" destId="{FED12280-DFCD-4056-8579-96A5D9DCF0BD}" srcOrd="0" destOrd="0" presId="urn:microsoft.com/office/officeart/2005/8/layout/vList3"/>
    <dgm:cxn modelId="{F8B8E9C6-0060-4930-A9BB-7362579EAD26}" type="presParOf" srcId="{FED12280-DFCD-4056-8579-96A5D9DCF0BD}" destId="{F9B20995-583D-4E95-93AD-08CD6391D6C7}" srcOrd="0" destOrd="0" presId="urn:microsoft.com/office/officeart/2005/8/layout/vList3"/>
    <dgm:cxn modelId="{7CDB452E-3071-49DB-92EC-46B0FC38BBE5}" type="presParOf" srcId="{FED12280-DFCD-4056-8579-96A5D9DCF0BD}" destId="{A9051E40-0245-4E86-82C0-B74B0BFBF9FD}" srcOrd="1" destOrd="0" presId="urn:microsoft.com/office/officeart/2005/8/layout/vList3"/>
    <dgm:cxn modelId="{4C239AD2-4816-421C-B8C3-AA473965859E}" type="presParOf" srcId="{44D25901-04DE-4519-B78C-3653066AEE22}" destId="{A4C09F82-0C0E-488B-98DA-64D05B482C22}" srcOrd="1" destOrd="0" presId="urn:microsoft.com/office/officeart/2005/8/layout/vList3"/>
    <dgm:cxn modelId="{2CA40CB3-BD78-4FC9-A32B-0395747B6FE9}" type="presParOf" srcId="{44D25901-04DE-4519-B78C-3653066AEE22}" destId="{39D2D4AE-479F-4BE2-8F92-798E9A0326AA}" srcOrd="2" destOrd="0" presId="urn:microsoft.com/office/officeart/2005/8/layout/vList3"/>
    <dgm:cxn modelId="{F1545C4F-3EB2-4BE2-8884-D86694F6DDC4}" type="presParOf" srcId="{39D2D4AE-479F-4BE2-8F92-798E9A0326AA}" destId="{BA4CCDB5-30E0-431D-8487-4E1BB0E86FE7}" srcOrd="0" destOrd="0" presId="urn:microsoft.com/office/officeart/2005/8/layout/vList3"/>
    <dgm:cxn modelId="{65251F1D-62B9-4537-9F53-32F4550C02A4}" type="presParOf" srcId="{39D2D4AE-479F-4BE2-8F92-798E9A0326AA}" destId="{43FA1B6E-B178-4E22-BED4-F894D923C80E}" srcOrd="1" destOrd="0" presId="urn:microsoft.com/office/officeart/2005/8/layout/vList3"/>
    <dgm:cxn modelId="{A4E99E67-6F78-4FE5-B23C-D2DDE3C2C3F0}" type="presParOf" srcId="{44D25901-04DE-4519-B78C-3653066AEE22}" destId="{5FDABFC6-FB67-4074-B88E-C87AC47527BC}" srcOrd="3" destOrd="0" presId="urn:microsoft.com/office/officeart/2005/8/layout/vList3"/>
    <dgm:cxn modelId="{F545CF90-5461-486E-93F7-2F9402B1DD21}" type="presParOf" srcId="{44D25901-04DE-4519-B78C-3653066AEE22}" destId="{F43A11FA-5A27-4F6D-9326-9DCB7113FEBE}" srcOrd="4" destOrd="0" presId="urn:microsoft.com/office/officeart/2005/8/layout/vList3"/>
    <dgm:cxn modelId="{2EAF11A8-230A-4E07-A1A8-C6EDD5A117E4}" type="presParOf" srcId="{F43A11FA-5A27-4F6D-9326-9DCB7113FEBE}" destId="{590AFA31-492D-425F-9FEE-AC8EA37D9B6C}" srcOrd="0" destOrd="0" presId="urn:microsoft.com/office/officeart/2005/8/layout/vList3"/>
    <dgm:cxn modelId="{DD59E651-177E-4B3E-92F8-5369E0ED6D8B}" type="presParOf" srcId="{F43A11FA-5A27-4F6D-9326-9DCB7113FEBE}" destId="{C39A41C3-635D-486D-A9DE-22F384DCB082}" srcOrd="1" destOrd="0" presId="urn:microsoft.com/office/officeart/2005/8/layout/vList3"/>
    <dgm:cxn modelId="{E868AE78-15CB-4D13-B2BB-188C18CBA9DB}" type="presParOf" srcId="{44D25901-04DE-4519-B78C-3653066AEE22}" destId="{092D2289-DEA9-4103-A738-D7A3F8A85E7B}" srcOrd="5" destOrd="0" presId="urn:microsoft.com/office/officeart/2005/8/layout/vList3"/>
    <dgm:cxn modelId="{995E1174-9043-4627-9DF6-A22269DFD927}" type="presParOf" srcId="{44D25901-04DE-4519-B78C-3653066AEE22}" destId="{6C69C023-BFE0-4D45-AA54-39900EE7EFAA}" srcOrd="6" destOrd="0" presId="urn:microsoft.com/office/officeart/2005/8/layout/vList3"/>
    <dgm:cxn modelId="{1C8C3E35-267C-4214-AA05-35700E106115}" type="presParOf" srcId="{6C69C023-BFE0-4D45-AA54-39900EE7EFAA}" destId="{87176297-4EE5-4989-B88D-5D315FA9B2D2}" srcOrd="0" destOrd="0" presId="urn:microsoft.com/office/officeart/2005/8/layout/vList3"/>
    <dgm:cxn modelId="{F29EF740-EACC-42AE-89E6-3ACF3B6F26F4}" type="presParOf" srcId="{6C69C023-BFE0-4D45-AA54-39900EE7EFAA}" destId="{AA0A1C32-DE2A-41D8-BE2E-827E642CBF4B}" srcOrd="1" destOrd="0" presId="urn:microsoft.com/office/officeart/2005/8/layout/vList3"/>
    <dgm:cxn modelId="{D83CFA26-3865-455D-A657-998B4EDC66E7}" type="presParOf" srcId="{44D25901-04DE-4519-B78C-3653066AEE22}" destId="{A5FE0109-7D24-43EB-9154-9A8C8156AD6B}" srcOrd="7" destOrd="0" presId="urn:microsoft.com/office/officeart/2005/8/layout/vList3"/>
    <dgm:cxn modelId="{26D629E3-1280-4948-9ED7-5E02DB0A3DF1}" type="presParOf" srcId="{44D25901-04DE-4519-B78C-3653066AEE22}" destId="{A4BD1573-7A4D-4B77-A775-F53693DE9020}" srcOrd="8" destOrd="0" presId="urn:microsoft.com/office/officeart/2005/8/layout/vList3"/>
    <dgm:cxn modelId="{9CFA312F-9AA9-4136-A537-E2B2A0F3B7E9}" type="presParOf" srcId="{A4BD1573-7A4D-4B77-A775-F53693DE9020}" destId="{0AC07577-36E7-4CFA-A09C-E0AC0F33F458}" srcOrd="0" destOrd="0" presId="urn:microsoft.com/office/officeart/2005/8/layout/vList3"/>
    <dgm:cxn modelId="{6EB21F9A-5C89-4108-9B45-6CAFAF0BAC72}" type="presParOf" srcId="{A4BD1573-7A4D-4B77-A775-F53693DE9020}" destId="{7ED7C702-4A2E-44CC-AED6-328E14D56061}" srcOrd="1" destOrd="0" presId="urn:microsoft.com/office/officeart/2005/8/layout/vList3"/>
    <dgm:cxn modelId="{0A68DB96-58EE-4668-8E20-99714085CDC8}" type="presParOf" srcId="{44D25901-04DE-4519-B78C-3653066AEE22}" destId="{8E7AA624-77D1-4894-A3EA-7B614B99EDA4}" srcOrd="9" destOrd="0" presId="urn:microsoft.com/office/officeart/2005/8/layout/vList3"/>
    <dgm:cxn modelId="{ACB622C6-700F-47D3-B580-0C0FEE7A0DC9}" type="presParOf" srcId="{44D25901-04DE-4519-B78C-3653066AEE22}" destId="{C46E737C-88DC-4BCD-B27C-C419C12AF858}" srcOrd="10" destOrd="0" presId="urn:microsoft.com/office/officeart/2005/8/layout/vList3"/>
    <dgm:cxn modelId="{774542C9-2DF3-47D3-96A2-6ED8192AF999}" type="presParOf" srcId="{C46E737C-88DC-4BCD-B27C-C419C12AF858}" destId="{66947CC2-9F9E-4904-9F27-332B0D05EAD8}" srcOrd="0" destOrd="0" presId="urn:microsoft.com/office/officeart/2005/8/layout/vList3"/>
    <dgm:cxn modelId="{78835571-7B9F-4F5C-B5DA-E952D8056652}" type="presParOf" srcId="{C46E737C-88DC-4BCD-B27C-C419C12AF858}" destId="{B6DED00C-5F31-4EE5-A9BE-8C211A32439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A2C81A-2B57-417E-8568-C3055B40117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987636-F0F5-4521-8D08-EF94B15636C7}">
      <dgm:prSet phldrT="[Texte]"/>
      <dgm:spPr/>
      <dgm:t>
        <a:bodyPr/>
        <a:lstStyle/>
        <a:p>
          <a:r>
            <a:rPr lang="en-US" noProof="0"/>
            <a:t>Access (one item / all items)</a:t>
          </a:r>
        </a:p>
      </dgm:t>
    </dgm:pt>
    <dgm:pt modelId="{5E9AE3DD-80E2-4459-83EA-1767BB41588E}" type="parTrans" cxnId="{FE29EB87-3EC7-4949-9575-CE91B1A0D994}">
      <dgm:prSet/>
      <dgm:spPr/>
      <dgm:t>
        <a:bodyPr/>
        <a:lstStyle/>
        <a:p>
          <a:endParaRPr lang="en-US"/>
        </a:p>
      </dgm:t>
    </dgm:pt>
    <dgm:pt modelId="{243E6F42-2040-45CC-8363-075CB5E10AA1}" type="sibTrans" cxnId="{FE29EB87-3EC7-4949-9575-CE91B1A0D994}">
      <dgm:prSet/>
      <dgm:spPr/>
      <dgm:t>
        <a:bodyPr/>
        <a:lstStyle/>
        <a:p>
          <a:endParaRPr lang="en-US"/>
        </a:p>
      </dgm:t>
    </dgm:pt>
    <dgm:pt modelId="{FC6D42F5-FDCA-44EE-BA72-20BF1C2C903E}">
      <dgm:prSet phldrT="[Texte]"/>
      <dgm:spPr/>
      <dgm:t>
        <a:bodyPr/>
        <a:lstStyle/>
        <a:p>
          <a:r>
            <a:rPr lang="en-US" noProof="0"/>
            <a:t>Insert (at end / at position)</a:t>
          </a:r>
        </a:p>
      </dgm:t>
    </dgm:pt>
    <dgm:pt modelId="{B5F8550B-A3B9-4AA7-A685-1B75EA3DD477}" type="parTrans" cxnId="{BFBFBF8B-D99F-4D4B-AD2E-E09AD69A1318}">
      <dgm:prSet/>
      <dgm:spPr/>
      <dgm:t>
        <a:bodyPr/>
        <a:lstStyle/>
        <a:p>
          <a:endParaRPr lang="en-US"/>
        </a:p>
      </dgm:t>
    </dgm:pt>
    <dgm:pt modelId="{9C79AE3E-07CD-4618-8CC4-5E110CA7E595}" type="sibTrans" cxnId="{BFBFBF8B-D99F-4D4B-AD2E-E09AD69A1318}">
      <dgm:prSet/>
      <dgm:spPr/>
      <dgm:t>
        <a:bodyPr/>
        <a:lstStyle/>
        <a:p>
          <a:endParaRPr lang="en-US"/>
        </a:p>
      </dgm:t>
    </dgm:pt>
    <dgm:pt modelId="{DFC95EEC-5874-45D7-94C1-361A57CD45BD}">
      <dgm:prSet phldrT="[Texte]"/>
      <dgm:spPr/>
      <dgm:t>
        <a:bodyPr/>
        <a:lstStyle/>
        <a:p>
          <a:r>
            <a:rPr lang="en-US" noProof="0"/>
            <a:t>Delete (from end / from position)</a:t>
          </a:r>
        </a:p>
      </dgm:t>
    </dgm:pt>
    <dgm:pt modelId="{69C96469-7B8B-4C8C-A937-5DFAA000BDF5}" type="parTrans" cxnId="{D0EB949B-77F9-4DA9-8B97-95AC77BC87E6}">
      <dgm:prSet/>
      <dgm:spPr/>
      <dgm:t>
        <a:bodyPr/>
        <a:lstStyle/>
        <a:p>
          <a:endParaRPr lang="en-US"/>
        </a:p>
      </dgm:t>
    </dgm:pt>
    <dgm:pt modelId="{ECF7499E-75EC-4010-84B9-B9C605EED840}" type="sibTrans" cxnId="{D0EB949B-77F9-4DA9-8B97-95AC77BC87E6}">
      <dgm:prSet/>
      <dgm:spPr/>
      <dgm:t>
        <a:bodyPr/>
        <a:lstStyle/>
        <a:p>
          <a:endParaRPr lang="en-US"/>
        </a:p>
      </dgm:t>
    </dgm:pt>
    <dgm:pt modelId="{17DF2412-C80F-4DD9-93DD-67825D99D4EE}">
      <dgm:prSet phldrT="[Texte]"/>
      <dgm:spPr/>
      <dgm:t>
        <a:bodyPr/>
        <a:lstStyle/>
        <a:p>
          <a:r>
            <a:rPr lang="en-US" noProof="0"/>
            <a:t>Find (if exists / what location)</a:t>
          </a:r>
        </a:p>
      </dgm:t>
    </dgm:pt>
    <dgm:pt modelId="{FA63FC5E-8542-4B65-956E-D9EB7C823FFC}" type="parTrans" cxnId="{004B4495-5659-4E82-A679-2D6C922EB96F}">
      <dgm:prSet/>
      <dgm:spPr/>
      <dgm:t>
        <a:bodyPr/>
        <a:lstStyle/>
        <a:p>
          <a:endParaRPr lang="en-US"/>
        </a:p>
      </dgm:t>
    </dgm:pt>
    <dgm:pt modelId="{851DB5E1-6F96-413C-9D41-58B0BF9CD331}" type="sibTrans" cxnId="{004B4495-5659-4E82-A679-2D6C922EB96F}">
      <dgm:prSet/>
      <dgm:spPr/>
      <dgm:t>
        <a:bodyPr/>
        <a:lstStyle/>
        <a:p>
          <a:endParaRPr lang="en-US"/>
        </a:p>
      </dgm:t>
    </dgm:pt>
    <dgm:pt modelId="{94B07BD8-5FB1-4A14-A0B5-DFC5F7AACEBA}">
      <dgm:prSet phldrT="[Texte]"/>
      <dgm:spPr/>
      <dgm:t>
        <a:bodyPr/>
        <a:lstStyle/>
        <a:p>
          <a:r>
            <a:rPr lang="en-US" noProof="0"/>
            <a:t>Sort (sort in place / create sorted version)</a:t>
          </a:r>
        </a:p>
      </dgm:t>
    </dgm:pt>
    <dgm:pt modelId="{30D1DD8E-9DCB-4422-B9D4-6FA31AA42F3A}" type="parTrans" cxnId="{D8ACFA2D-9A06-4A76-A3BD-7A19DDC4FA16}">
      <dgm:prSet/>
      <dgm:spPr/>
      <dgm:t>
        <a:bodyPr/>
        <a:lstStyle/>
        <a:p>
          <a:endParaRPr lang="en-US"/>
        </a:p>
      </dgm:t>
    </dgm:pt>
    <dgm:pt modelId="{B38C0A69-0232-46A4-98CD-DB40605B790D}" type="sibTrans" cxnId="{D8ACFA2D-9A06-4A76-A3BD-7A19DDC4FA16}">
      <dgm:prSet/>
      <dgm:spPr/>
      <dgm:t>
        <a:bodyPr/>
        <a:lstStyle/>
        <a:p>
          <a:endParaRPr lang="en-US"/>
        </a:p>
      </dgm:t>
    </dgm:pt>
    <dgm:pt modelId="{6B41D1DB-A16E-4BD7-8E12-9BF61C0CF152}" type="pres">
      <dgm:prSet presAssocID="{43A2C81A-2B57-417E-8568-C3055B401172}" presName="linear" presStyleCnt="0">
        <dgm:presLayoutVars>
          <dgm:dir/>
          <dgm:animLvl val="lvl"/>
          <dgm:resizeHandles val="exact"/>
        </dgm:presLayoutVars>
      </dgm:prSet>
      <dgm:spPr/>
    </dgm:pt>
    <dgm:pt modelId="{F544820A-C9A2-4EB8-9FDE-DF411E6DE9A2}" type="pres">
      <dgm:prSet presAssocID="{39987636-F0F5-4521-8D08-EF94B15636C7}" presName="parentLin" presStyleCnt="0"/>
      <dgm:spPr/>
    </dgm:pt>
    <dgm:pt modelId="{2BF33ADA-F3CB-441C-9F9E-963C0D3D1CF7}" type="pres">
      <dgm:prSet presAssocID="{39987636-F0F5-4521-8D08-EF94B15636C7}" presName="parentLeftMargin" presStyleLbl="node1" presStyleIdx="0" presStyleCnt="5"/>
      <dgm:spPr/>
    </dgm:pt>
    <dgm:pt modelId="{4FDB5208-8EE6-48B7-8591-D0C689054662}" type="pres">
      <dgm:prSet presAssocID="{39987636-F0F5-4521-8D08-EF94B15636C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76C0C9D-7BAE-46D8-BFCA-65DB52FDBBE6}" type="pres">
      <dgm:prSet presAssocID="{39987636-F0F5-4521-8D08-EF94B15636C7}" presName="negativeSpace" presStyleCnt="0"/>
      <dgm:spPr/>
    </dgm:pt>
    <dgm:pt modelId="{853D5BD0-3E50-4740-879A-EB00A64860CE}" type="pres">
      <dgm:prSet presAssocID="{39987636-F0F5-4521-8D08-EF94B15636C7}" presName="childText" presStyleLbl="conFgAcc1" presStyleIdx="0" presStyleCnt="5">
        <dgm:presLayoutVars>
          <dgm:bulletEnabled val="1"/>
        </dgm:presLayoutVars>
      </dgm:prSet>
      <dgm:spPr/>
    </dgm:pt>
    <dgm:pt modelId="{B23E129D-2159-4FF8-957C-7625E8DDC933}" type="pres">
      <dgm:prSet presAssocID="{243E6F42-2040-45CC-8363-075CB5E10AA1}" presName="spaceBetweenRectangles" presStyleCnt="0"/>
      <dgm:spPr/>
    </dgm:pt>
    <dgm:pt modelId="{743B60D3-EFDB-48D3-864C-A38E28B281DE}" type="pres">
      <dgm:prSet presAssocID="{FC6D42F5-FDCA-44EE-BA72-20BF1C2C903E}" presName="parentLin" presStyleCnt="0"/>
      <dgm:spPr/>
    </dgm:pt>
    <dgm:pt modelId="{5A1B0489-04AD-4E8F-86F7-BE0900E2E65F}" type="pres">
      <dgm:prSet presAssocID="{FC6D42F5-FDCA-44EE-BA72-20BF1C2C903E}" presName="parentLeftMargin" presStyleLbl="node1" presStyleIdx="0" presStyleCnt="5"/>
      <dgm:spPr/>
    </dgm:pt>
    <dgm:pt modelId="{235D4CEB-E761-4D6C-A1D2-A4E99CCFECF5}" type="pres">
      <dgm:prSet presAssocID="{FC6D42F5-FDCA-44EE-BA72-20BF1C2C903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9C1E21-2003-4093-ACD7-AC4AD45F5B75}" type="pres">
      <dgm:prSet presAssocID="{FC6D42F5-FDCA-44EE-BA72-20BF1C2C903E}" presName="negativeSpace" presStyleCnt="0"/>
      <dgm:spPr/>
    </dgm:pt>
    <dgm:pt modelId="{CEDF9B4A-C659-4EBD-92E1-7488621045E3}" type="pres">
      <dgm:prSet presAssocID="{FC6D42F5-FDCA-44EE-BA72-20BF1C2C903E}" presName="childText" presStyleLbl="conFgAcc1" presStyleIdx="1" presStyleCnt="5">
        <dgm:presLayoutVars>
          <dgm:bulletEnabled val="1"/>
        </dgm:presLayoutVars>
      </dgm:prSet>
      <dgm:spPr/>
    </dgm:pt>
    <dgm:pt modelId="{A2FB1F7D-F37B-4D02-8EF8-F0972712387D}" type="pres">
      <dgm:prSet presAssocID="{9C79AE3E-07CD-4618-8CC4-5E110CA7E595}" presName="spaceBetweenRectangles" presStyleCnt="0"/>
      <dgm:spPr/>
    </dgm:pt>
    <dgm:pt modelId="{30A33E7F-4654-40E9-AAB7-033407D01EA8}" type="pres">
      <dgm:prSet presAssocID="{DFC95EEC-5874-45D7-94C1-361A57CD45BD}" presName="parentLin" presStyleCnt="0"/>
      <dgm:spPr/>
    </dgm:pt>
    <dgm:pt modelId="{49272F90-CC8E-47A5-9DF1-1D3C1CD53F24}" type="pres">
      <dgm:prSet presAssocID="{DFC95EEC-5874-45D7-94C1-361A57CD45BD}" presName="parentLeftMargin" presStyleLbl="node1" presStyleIdx="1" presStyleCnt="5"/>
      <dgm:spPr/>
    </dgm:pt>
    <dgm:pt modelId="{077A9542-393A-454E-A1D8-4787EBDACA8F}" type="pres">
      <dgm:prSet presAssocID="{DFC95EEC-5874-45D7-94C1-361A57CD45B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8B1BFCB-9C93-454A-A8EE-5E8A648477B8}" type="pres">
      <dgm:prSet presAssocID="{DFC95EEC-5874-45D7-94C1-361A57CD45BD}" presName="negativeSpace" presStyleCnt="0"/>
      <dgm:spPr/>
    </dgm:pt>
    <dgm:pt modelId="{82129A15-DCDE-40D5-816A-3560658DDB0F}" type="pres">
      <dgm:prSet presAssocID="{DFC95EEC-5874-45D7-94C1-361A57CD45BD}" presName="childText" presStyleLbl="conFgAcc1" presStyleIdx="2" presStyleCnt="5">
        <dgm:presLayoutVars>
          <dgm:bulletEnabled val="1"/>
        </dgm:presLayoutVars>
      </dgm:prSet>
      <dgm:spPr/>
    </dgm:pt>
    <dgm:pt modelId="{789152DD-2F7B-46AE-AD5A-AC5DF3DDA8EB}" type="pres">
      <dgm:prSet presAssocID="{ECF7499E-75EC-4010-84B9-B9C605EED840}" presName="spaceBetweenRectangles" presStyleCnt="0"/>
      <dgm:spPr/>
    </dgm:pt>
    <dgm:pt modelId="{D9835BCF-F27B-44F5-AE87-6473B762FDC1}" type="pres">
      <dgm:prSet presAssocID="{17DF2412-C80F-4DD9-93DD-67825D99D4EE}" presName="parentLin" presStyleCnt="0"/>
      <dgm:spPr/>
    </dgm:pt>
    <dgm:pt modelId="{A2DA48C3-4E3F-4658-AFF9-135E99810514}" type="pres">
      <dgm:prSet presAssocID="{17DF2412-C80F-4DD9-93DD-67825D99D4EE}" presName="parentLeftMargin" presStyleLbl="node1" presStyleIdx="2" presStyleCnt="5"/>
      <dgm:spPr/>
    </dgm:pt>
    <dgm:pt modelId="{E8B58C3B-713C-41E4-BB9A-8ACF297977D8}" type="pres">
      <dgm:prSet presAssocID="{17DF2412-C80F-4DD9-93DD-67825D99D4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D4642C9-9852-4079-B5B6-2DB683481693}" type="pres">
      <dgm:prSet presAssocID="{17DF2412-C80F-4DD9-93DD-67825D99D4EE}" presName="negativeSpace" presStyleCnt="0"/>
      <dgm:spPr/>
    </dgm:pt>
    <dgm:pt modelId="{CDB80255-3591-4BB6-9B06-915ED2A4CB43}" type="pres">
      <dgm:prSet presAssocID="{17DF2412-C80F-4DD9-93DD-67825D99D4EE}" presName="childText" presStyleLbl="conFgAcc1" presStyleIdx="3" presStyleCnt="5">
        <dgm:presLayoutVars>
          <dgm:bulletEnabled val="1"/>
        </dgm:presLayoutVars>
      </dgm:prSet>
      <dgm:spPr/>
    </dgm:pt>
    <dgm:pt modelId="{15A8EF4E-69F4-4183-A83C-DEC7BA45F54C}" type="pres">
      <dgm:prSet presAssocID="{851DB5E1-6F96-413C-9D41-58B0BF9CD331}" presName="spaceBetweenRectangles" presStyleCnt="0"/>
      <dgm:spPr/>
    </dgm:pt>
    <dgm:pt modelId="{E9591102-0546-4AF2-9230-DD6D8EB7E35F}" type="pres">
      <dgm:prSet presAssocID="{94B07BD8-5FB1-4A14-A0B5-DFC5F7AACEBA}" presName="parentLin" presStyleCnt="0"/>
      <dgm:spPr/>
    </dgm:pt>
    <dgm:pt modelId="{D9496D73-6437-45FF-BF62-776349FE649D}" type="pres">
      <dgm:prSet presAssocID="{94B07BD8-5FB1-4A14-A0B5-DFC5F7AACEBA}" presName="parentLeftMargin" presStyleLbl="node1" presStyleIdx="3" presStyleCnt="5"/>
      <dgm:spPr/>
    </dgm:pt>
    <dgm:pt modelId="{394BC4AC-1FBA-4238-AD7C-66170489F10E}" type="pres">
      <dgm:prSet presAssocID="{94B07BD8-5FB1-4A14-A0B5-DFC5F7AACE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2CA3F30-1160-4792-883A-164F5A642D4D}" type="pres">
      <dgm:prSet presAssocID="{94B07BD8-5FB1-4A14-A0B5-DFC5F7AACEBA}" presName="negativeSpace" presStyleCnt="0"/>
      <dgm:spPr/>
    </dgm:pt>
    <dgm:pt modelId="{6F89FC8B-CEBA-4BF2-8042-2F123D34653A}" type="pres">
      <dgm:prSet presAssocID="{94B07BD8-5FB1-4A14-A0B5-DFC5F7AACEB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8ACFA2D-9A06-4A76-A3BD-7A19DDC4FA16}" srcId="{43A2C81A-2B57-417E-8568-C3055B401172}" destId="{94B07BD8-5FB1-4A14-A0B5-DFC5F7AACEBA}" srcOrd="4" destOrd="0" parTransId="{30D1DD8E-9DCB-4422-B9D4-6FA31AA42F3A}" sibTransId="{B38C0A69-0232-46A4-98CD-DB40605B790D}"/>
    <dgm:cxn modelId="{B99AAD2F-907E-43CF-B33F-7ED886A5019D}" type="presOf" srcId="{FC6D42F5-FDCA-44EE-BA72-20BF1C2C903E}" destId="{5A1B0489-04AD-4E8F-86F7-BE0900E2E65F}" srcOrd="0" destOrd="0" presId="urn:microsoft.com/office/officeart/2005/8/layout/list1"/>
    <dgm:cxn modelId="{9E880830-799B-4057-93EA-FFC4F9EC58AA}" type="presOf" srcId="{DFC95EEC-5874-45D7-94C1-361A57CD45BD}" destId="{077A9542-393A-454E-A1D8-4787EBDACA8F}" srcOrd="1" destOrd="0" presId="urn:microsoft.com/office/officeart/2005/8/layout/list1"/>
    <dgm:cxn modelId="{F3C2D637-6107-43C5-A62A-8FC00C24AB95}" type="presOf" srcId="{17DF2412-C80F-4DD9-93DD-67825D99D4EE}" destId="{E8B58C3B-713C-41E4-BB9A-8ACF297977D8}" srcOrd="1" destOrd="0" presId="urn:microsoft.com/office/officeart/2005/8/layout/list1"/>
    <dgm:cxn modelId="{84B3DA45-0771-42D0-9278-33B3FF119576}" type="presOf" srcId="{94B07BD8-5FB1-4A14-A0B5-DFC5F7AACEBA}" destId="{394BC4AC-1FBA-4238-AD7C-66170489F10E}" srcOrd="1" destOrd="0" presId="urn:microsoft.com/office/officeart/2005/8/layout/list1"/>
    <dgm:cxn modelId="{2FA0CA6C-53F4-45EA-8893-7C61A7681D1E}" type="presOf" srcId="{94B07BD8-5FB1-4A14-A0B5-DFC5F7AACEBA}" destId="{D9496D73-6437-45FF-BF62-776349FE649D}" srcOrd="0" destOrd="0" presId="urn:microsoft.com/office/officeart/2005/8/layout/list1"/>
    <dgm:cxn modelId="{10A1E571-75F4-497E-8116-748A9D2ECB64}" type="presOf" srcId="{17DF2412-C80F-4DD9-93DD-67825D99D4EE}" destId="{A2DA48C3-4E3F-4658-AFF9-135E99810514}" srcOrd="0" destOrd="0" presId="urn:microsoft.com/office/officeart/2005/8/layout/list1"/>
    <dgm:cxn modelId="{9582577A-4ADB-4ECA-89C2-B39B8C2A7CCA}" type="presOf" srcId="{43A2C81A-2B57-417E-8568-C3055B401172}" destId="{6B41D1DB-A16E-4BD7-8E12-9BF61C0CF152}" srcOrd="0" destOrd="0" presId="urn:microsoft.com/office/officeart/2005/8/layout/list1"/>
    <dgm:cxn modelId="{FE29EB87-3EC7-4949-9575-CE91B1A0D994}" srcId="{43A2C81A-2B57-417E-8568-C3055B401172}" destId="{39987636-F0F5-4521-8D08-EF94B15636C7}" srcOrd="0" destOrd="0" parTransId="{5E9AE3DD-80E2-4459-83EA-1767BB41588E}" sibTransId="{243E6F42-2040-45CC-8363-075CB5E10AA1}"/>
    <dgm:cxn modelId="{BFBFBF8B-D99F-4D4B-AD2E-E09AD69A1318}" srcId="{43A2C81A-2B57-417E-8568-C3055B401172}" destId="{FC6D42F5-FDCA-44EE-BA72-20BF1C2C903E}" srcOrd="1" destOrd="0" parTransId="{B5F8550B-A3B9-4AA7-A685-1B75EA3DD477}" sibTransId="{9C79AE3E-07CD-4618-8CC4-5E110CA7E595}"/>
    <dgm:cxn modelId="{004B4495-5659-4E82-A679-2D6C922EB96F}" srcId="{43A2C81A-2B57-417E-8568-C3055B401172}" destId="{17DF2412-C80F-4DD9-93DD-67825D99D4EE}" srcOrd="3" destOrd="0" parTransId="{FA63FC5E-8542-4B65-956E-D9EB7C823FFC}" sibTransId="{851DB5E1-6F96-413C-9D41-58B0BF9CD331}"/>
    <dgm:cxn modelId="{D0EB949B-77F9-4DA9-8B97-95AC77BC87E6}" srcId="{43A2C81A-2B57-417E-8568-C3055B401172}" destId="{DFC95EEC-5874-45D7-94C1-361A57CD45BD}" srcOrd="2" destOrd="0" parTransId="{69C96469-7B8B-4C8C-A937-5DFAA000BDF5}" sibTransId="{ECF7499E-75EC-4010-84B9-B9C605EED840}"/>
    <dgm:cxn modelId="{B47E4ED3-9004-4C8F-B4EE-6466BA11D3F3}" type="presOf" srcId="{39987636-F0F5-4521-8D08-EF94B15636C7}" destId="{4FDB5208-8EE6-48B7-8591-D0C689054662}" srcOrd="1" destOrd="0" presId="urn:microsoft.com/office/officeart/2005/8/layout/list1"/>
    <dgm:cxn modelId="{938CC4D3-8571-4E34-9A34-4941BA7A3E65}" type="presOf" srcId="{39987636-F0F5-4521-8D08-EF94B15636C7}" destId="{2BF33ADA-F3CB-441C-9F9E-963C0D3D1CF7}" srcOrd="0" destOrd="0" presId="urn:microsoft.com/office/officeart/2005/8/layout/list1"/>
    <dgm:cxn modelId="{7D9588F0-D29F-4F7C-8B53-93391D41229C}" type="presOf" srcId="{FC6D42F5-FDCA-44EE-BA72-20BF1C2C903E}" destId="{235D4CEB-E761-4D6C-A1D2-A4E99CCFECF5}" srcOrd="1" destOrd="0" presId="urn:microsoft.com/office/officeart/2005/8/layout/list1"/>
    <dgm:cxn modelId="{7AC75EFD-3067-43AF-827B-5DA3B77E9F34}" type="presOf" srcId="{DFC95EEC-5874-45D7-94C1-361A57CD45BD}" destId="{49272F90-CC8E-47A5-9DF1-1D3C1CD53F24}" srcOrd="0" destOrd="0" presId="urn:microsoft.com/office/officeart/2005/8/layout/list1"/>
    <dgm:cxn modelId="{84FC278F-6EAF-42B3-BA7F-A3CEB6A2FC7D}" type="presParOf" srcId="{6B41D1DB-A16E-4BD7-8E12-9BF61C0CF152}" destId="{F544820A-C9A2-4EB8-9FDE-DF411E6DE9A2}" srcOrd="0" destOrd="0" presId="urn:microsoft.com/office/officeart/2005/8/layout/list1"/>
    <dgm:cxn modelId="{6A069213-F856-4B6D-9EAC-323290991794}" type="presParOf" srcId="{F544820A-C9A2-4EB8-9FDE-DF411E6DE9A2}" destId="{2BF33ADA-F3CB-441C-9F9E-963C0D3D1CF7}" srcOrd="0" destOrd="0" presId="urn:microsoft.com/office/officeart/2005/8/layout/list1"/>
    <dgm:cxn modelId="{36F389FE-FD03-4D25-B54D-77581B95F58A}" type="presParOf" srcId="{F544820A-C9A2-4EB8-9FDE-DF411E6DE9A2}" destId="{4FDB5208-8EE6-48B7-8591-D0C689054662}" srcOrd="1" destOrd="0" presId="urn:microsoft.com/office/officeart/2005/8/layout/list1"/>
    <dgm:cxn modelId="{649A8CE8-A42B-418A-AB62-80A06A25AA9F}" type="presParOf" srcId="{6B41D1DB-A16E-4BD7-8E12-9BF61C0CF152}" destId="{476C0C9D-7BAE-46D8-BFCA-65DB52FDBBE6}" srcOrd="1" destOrd="0" presId="urn:microsoft.com/office/officeart/2005/8/layout/list1"/>
    <dgm:cxn modelId="{60439F14-7042-4E4A-A599-992CA35DB1EC}" type="presParOf" srcId="{6B41D1DB-A16E-4BD7-8E12-9BF61C0CF152}" destId="{853D5BD0-3E50-4740-879A-EB00A64860CE}" srcOrd="2" destOrd="0" presId="urn:microsoft.com/office/officeart/2005/8/layout/list1"/>
    <dgm:cxn modelId="{82B6BE31-A1C3-46A6-98D6-49C0158C0C97}" type="presParOf" srcId="{6B41D1DB-A16E-4BD7-8E12-9BF61C0CF152}" destId="{B23E129D-2159-4FF8-957C-7625E8DDC933}" srcOrd="3" destOrd="0" presId="urn:microsoft.com/office/officeart/2005/8/layout/list1"/>
    <dgm:cxn modelId="{C894ECBB-8230-4DF5-8398-4E40FF18F973}" type="presParOf" srcId="{6B41D1DB-A16E-4BD7-8E12-9BF61C0CF152}" destId="{743B60D3-EFDB-48D3-864C-A38E28B281DE}" srcOrd="4" destOrd="0" presId="urn:microsoft.com/office/officeart/2005/8/layout/list1"/>
    <dgm:cxn modelId="{429FD894-47E7-4682-8091-AD352F1B7733}" type="presParOf" srcId="{743B60D3-EFDB-48D3-864C-A38E28B281DE}" destId="{5A1B0489-04AD-4E8F-86F7-BE0900E2E65F}" srcOrd="0" destOrd="0" presId="urn:microsoft.com/office/officeart/2005/8/layout/list1"/>
    <dgm:cxn modelId="{51ABCD9A-D404-45B4-A487-470C63376EF1}" type="presParOf" srcId="{743B60D3-EFDB-48D3-864C-A38E28B281DE}" destId="{235D4CEB-E761-4D6C-A1D2-A4E99CCFECF5}" srcOrd="1" destOrd="0" presId="urn:microsoft.com/office/officeart/2005/8/layout/list1"/>
    <dgm:cxn modelId="{7C62EDA3-D245-4682-B4C6-454D87AA20B0}" type="presParOf" srcId="{6B41D1DB-A16E-4BD7-8E12-9BF61C0CF152}" destId="{409C1E21-2003-4093-ACD7-AC4AD45F5B75}" srcOrd="5" destOrd="0" presId="urn:microsoft.com/office/officeart/2005/8/layout/list1"/>
    <dgm:cxn modelId="{2CC11E43-4F2A-4E37-9EA9-528B4E90D519}" type="presParOf" srcId="{6B41D1DB-A16E-4BD7-8E12-9BF61C0CF152}" destId="{CEDF9B4A-C659-4EBD-92E1-7488621045E3}" srcOrd="6" destOrd="0" presId="urn:microsoft.com/office/officeart/2005/8/layout/list1"/>
    <dgm:cxn modelId="{1DACC2E8-8FE2-4867-9134-4967EEDECBA0}" type="presParOf" srcId="{6B41D1DB-A16E-4BD7-8E12-9BF61C0CF152}" destId="{A2FB1F7D-F37B-4D02-8EF8-F0972712387D}" srcOrd="7" destOrd="0" presId="urn:microsoft.com/office/officeart/2005/8/layout/list1"/>
    <dgm:cxn modelId="{70736755-8243-4419-B31F-064788593CBB}" type="presParOf" srcId="{6B41D1DB-A16E-4BD7-8E12-9BF61C0CF152}" destId="{30A33E7F-4654-40E9-AAB7-033407D01EA8}" srcOrd="8" destOrd="0" presId="urn:microsoft.com/office/officeart/2005/8/layout/list1"/>
    <dgm:cxn modelId="{B987FBE1-6413-4C7C-B9EE-0CDEEFABA162}" type="presParOf" srcId="{30A33E7F-4654-40E9-AAB7-033407D01EA8}" destId="{49272F90-CC8E-47A5-9DF1-1D3C1CD53F24}" srcOrd="0" destOrd="0" presId="urn:microsoft.com/office/officeart/2005/8/layout/list1"/>
    <dgm:cxn modelId="{21FEEF97-33BA-4C70-BB80-737DEBF09218}" type="presParOf" srcId="{30A33E7F-4654-40E9-AAB7-033407D01EA8}" destId="{077A9542-393A-454E-A1D8-4787EBDACA8F}" srcOrd="1" destOrd="0" presId="urn:microsoft.com/office/officeart/2005/8/layout/list1"/>
    <dgm:cxn modelId="{7EB742F9-B947-4C07-846E-858D64FD0619}" type="presParOf" srcId="{6B41D1DB-A16E-4BD7-8E12-9BF61C0CF152}" destId="{D8B1BFCB-9C93-454A-A8EE-5E8A648477B8}" srcOrd="9" destOrd="0" presId="urn:microsoft.com/office/officeart/2005/8/layout/list1"/>
    <dgm:cxn modelId="{E2B1DC16-25C0-4CDA-9590-450FF42B9487}" type="presParOf" srcId="{6B41D1DB-A16E-4BD7-8E12-9BF61C0CF152}" destId="{82129A15-DCDE-40D5-816A-3560658DDB0F}" srcOrd="10" destOrd="0" presId="urn:microsoft.com/office/officeart/2005/8/layout/list1"/>
    <dgm:cxn modelId="{87763C80-DB9A-4039-9EDB-3713C489B3E6}" type="presParOf" srcId="{6B41D1DB-A16E-4BD7-8E12-9BF61C0CF152}" destId="{789152DD-2F7B-46AE-AD5A-AC5DF3DDA8EB}" srcOrd="11" destOrd="0" presId="urn:microsoft.com/office/officeart/2005/8/layout/list1"/>
    <dgm:cxn modelId="{FD8B7B1E-C353-47AB-9032-5591AEEFAC4A}" type="presParOf" srcId="{6B41D1DB-A16E-4BD7-8E12-9BF61C0CF152}" destId="{D9835BCF-F27B-44F5-AE87-6473B762FDC1}" srcOrd="12" destOrd="0" presId="urn:microsoft.com/office/officeart/2005/8/layout/list1"/>
    <dgm:cxn modelId="{C6496DB5-7D45-46ED-AC67-CAB88FAC2976}" type="presParOf" srcId="{D9835BCF-F27B-44F5-AE87-6473B762FDC1}" destId="{A2DA48C3-4E3F-4658-AFF9-135E99810514}" srcOrd="0" destOrd="0" presId="urn:microsoft.com/office/officeart/2005/8/layout/list1"/>
    <dgm:cxn modelId="{C5B36CEC-4998-42EF-A728-70017C1FD5C5}" type="presParOf" srcId="{D9835BCF-F27B-44F5-AE87-6473B762FDC1}" destId="{E8B58C3B-713C-41E4-BB9A-8ACF297977D8}" srcOrd="1" destOrd="0" presId="urn:microsoft.com/office/officeart/2005/8/layout/list1"/>
    <dgm:cxn modelId="{7EB31BF8-C227-4BC1-857E-50FC4D65DD8D}" type="presParOf" srcId="{6B41D1DB-A16E-4BD7-8E12-9BF61C0CF152}" destId="{7D4642C9-9852-4079-B5B6-2DB683481693}" srcOrd="13" destOrd="0" presId="urn:microsoft.com/office/officeart/2005/8/layout/list1"/>
    <dgm:cxn modelId="{7AFB10A2-B524-4A9C-AFF8-FA0BA0BB0CD6}" type="presParOf" srcId="{6B41D1DB-A16E-4BD7-8E12-9BF61C0CF152}" destId="{CDB80255-3591-4BB6-9B06-915ED2A4CB43}" srcOrd="14" destOrd="0" presId="urn:microsoft.com/office/officeart/2005/8/layout/list1"/>
    <dgm:cxn modelId="{D79A5BC8-A265-4151-98DF-E73D37B6BE80}" type="presParOf" srcId="{6B41D1DB-A16E-4BD7-8E12-9BF61C0CF152}" destId="{15A8EF4E-69F4-4183-A83C-DEC7BA45F54C}" srcOrd="15" destOrd="0" presId="urn:microsoft.com/office/officeart/2005/8/layout/list1"/>
    <dgm:cxn modelId="{AC48BFBF-28F3-4A14-8D92-F8804027D90D}" type="presParOf" srcId="{6B41D1DB-A16E-4BD7-8E12-9BF61C0CF152}" destId="{E9591102-0546-4AF2-9230-DD6D8EB7E35F}" srcOrd="16" destOrd="0" presId="urn:microsoft.com/office/officeart/2005/8/layout/list1"/>
    <dgm:cxn modelId="{E54F1F5A-43FE-414E-96B2-80FCCAB70AF7}" type="presParOf" srcId="{E9591102-0546-4AF2-9230-DD6D8EB7E35F}" destId="{D9496D73-6437-45FF-BF62-776349FE649D}" srcOrd="0" destOrd="0" presId="urn:microsoft.com/office/officeart/2005/8/layout/list1"/>
    <dgm:cxn modelId="{35DDB39C-FE33-4A20-BAD5-B655F3D1C071}" type="presParOf" srcId="{E9591102-0546-4AF2-9230-DD6D8EB7E35F}" destId="{394BC4AC-1FBA-4238-AD7C-66170489F10E}" srcOrd="1" destOrd="0" presId="urn:microsoft.com/office/officeart/2005/8/layout/list1"/>
    <dgm:cxn modelId="{E98D3A7C-58AB-482D-938C-19E38790A02C}" type="presParOf" srcId="{6B41D1DB-A16E-4BD7-8E12-9BF61C0CF152}" destId="{52CA3F30-1160-4792-883A-164F5A642D4D}" srcOrd="17" destOrd="0" presId="urn:microsoft.com/office/officeart/2005/8/layout/list1"/>
    <dgm:cxn modelId="{4F78ECDF-F975-4CBA-9DE4-F0CBCBB7C3E8}" type="presParOf" srcId="{6B41D1DB-A16E-4BD7-8E12-9BF61C0CF152}" destId="{6F89FC8B-CEBA-4BF2-8042-2F123D34653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C86BE2-82E3-4DF0-82BB-FBD67360C3B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1AB99F-52BD-4D71-9AE2-C9430A721F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baseline="0"/>
            <a:t>When a program declares an array, </a:t>
          </a:r>
          <a:r>
            <a:rPr lang="en-US" sz="1300" b="1" baseline="0"/>
            <a:t>it allocates a contiguous set of empty cells for use in the program.</a:t>
          </a:r>
          <a:r>
            <a:rPr lang="en-US" sz="1300" baseline="0"/>
            <a:t> </a:t>
          </a:r>
          <a:endParaRPr lang="en-US" sz="1300"/>
        </a:p>
      </dgm:t>
    </dgm:pt>
    <dgm:pt modelId="{E0A92529-20E1-42BB-A174-AD5E3818A9DF}" type="parTrans" cxnId="{A6D795C7-1AFA-4760-B098-CC9E71D667C6}">
      <dgm:prSet/>
      <dgm:spPr/>
      <dgm:t>
        <a:bodyPr/>
        <a:lstStyle/>
        <a:p>
          <a:endParaRPr lang="en-US"/>
        </a:p>
      </dgm:t>
    </dgm:pt>
    <dgm:pt modelId="{3C3EFE54-A05B-461B-8F69-3BF6242E5710}" type="sibTrans" cxnId="{A6D795C7-1AFA-4760-B098-CC9E71D667C6}">
      <dgm:prSet/>
      <dgm:spPr/>
      <dgm:t>
        <a:bodyPr/>
        <a:lstStyle/>
        <a:p>
          <a:endParaRPr lang="en-US"/>
        </a:p>
      </dgm:t>
    </dgm:pt>
    <dgm:pt modelId="{BA9359F2-E816-4539-87F5-CAE8492F44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aseline="0"/>
            <a:t>So if we </a:t>
          </a:r>
          <a:r>
            <a:rPr lang="en-US" sz="1200" b="0" baseline="0"/>
            <a:t>create an array meant </a:t>
          </a:r>
          <a:r>
            <a:rPr lang="en-US" sz="1200" b="1" baseline="0"/>
            <a:t>to hold ten elements, the computer should/must find a group of ten empty cells in a row and designate it to serve as an array</a:t>
          </a:r>
          <a:r>
            <a:rPr lang="en-US" sz="1200" b="0" baseline="0"/>
            <a:t>.</a:t>
          </a:r>
          <a:endParaRPr lang="en-US" sz="1200" b="0"/>
        </a:p>
      </dgm:t>
    </dgm:pt>
    <dgm:pt modelId="{B595B217-65A2-4DB4-A314-901154C39CDA}" type="parTrans" cxnId="{92C92867-B35E-494A-A55C-1A3289B783EC}">
      <dgm:prSet/>
      <dgm:spPr/>
      <dgm:t>
        <a:bodyPr/>
        <a:lstStyle/>
        <a:p>
          <a:endParaRPr lang="en-US"/>
        </a:p>
      </dgm:t>
    </dgm:pt>
    <dgm:pt modelId="{8D17C1E6-9374-4522-A661-58F75419C9E5}" type="sibTrans" cxnId="{92C92867-B35E-494A-A55C-1A3289B783EC}">
      <dgm:prSet/>
      <dgm:spPr/>
      <dgm:t>
        <a:bodyPr/>
        <a:lstStyle/>
        <a:p>
          <a:endParaRPr lang="en-US"/>
        </a:p>
      </dgm:t>
    </dgm:pt>
    <dgm:pt modelId="{6FA10A75-6D75-4B33-A5C5-968C03A79B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If the memory is not used, it will be easy to find ten empty placements. </a:t>
          </a:r>
          <a:endParaRPr lang="en-US"/>
        </a:p>
      </dgm:t>
    </dgm:pt>
    <dgm:pt modelId="{CE714CB6-92AC-4458-8CAC-0147DF645187}" type="parTrans" cxnId="{DFA9FA30-86AD-4CFC-BF7E-9FDEC9B0F449}">
      <dgm:prSet/>
      <dgm:spPr/>
      <dgm:t>
        <a:bodyPr/>
        <a:lstStyle/>
        <a:p>
          <a:endParaRPr lang="en-US"/>
        </a:p>
      </dgm:t>
    </dgm:pt>
    <dgm:pt modelId="{347EE63C-8C23-402E-A76E-E2DB1931CDBD}" type="sibTrans" cxnId="{DFA9FA30-86AD-4CFC-BF7E-9FDEC9B0F449}">
      <dgm:prSet/>
      <dgm:spPr/>
      <dgm:t>
        <a:bodyPr/>
        <a:lstStyle/>
        <a:p>
          <a:endParaRPr lang="en-US"/>
        </a:p>
      </dgm:t>
    </dgm:pt>
    <dgm:pt modelId="{BBB49D4A-C188-4A50-9CCB-19885F1ED9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baseline="0"/>
            <a:t>However, otherwise the array cannot be allocated and some programming languages throw an </a:t>
          </a:r>
          <a:r>
            <a:rPr lang="en-US" b="1" baseline="0" err="1"/>
            <a:t>OutOfMemoryException</a:t>
          </a:r>
          <a:r>
            <a:rPr lang="en-US" b="0" baseline="0"/>
            <a:t>.</a:t>
          </a:r>
          <a:endParaRPr lang="en-US" b="0"/>
        </a:p>
      </dgm:t>
    </dgm:pt>
    <dgm:pt modelId="{D9EBE468-3018-495D-B561-170097A7FFD6}" type="parTrans" cxnId="{3DC21077-8293-4758-A85B-C5E99C61E1E1}">
      <dgm:prSet/>
      <dgm:spPr/>
      <dgm:t>
        <a:bodyPr/>
        <a:lstStyle/>
        <a:p>
          <a:endParaRPr lang="en-US"/>
        </a:p>
      </dgm:t>
    </dgm:pt>
    <dgm:pt modelId="{B55B0515-FEEE-412A-AD2D-5DE93EE06A83}" type="sibTrans" cxnId="{3DC21077-8293-4758-A85B-C5E99C61E1E1}">
      <dgm:prSet/>
      <dgm:spPr/>
      <dgm:t>
        <a:bodyPr/>
        <a:lstStyle/>
        <a:p>
          <a:endParaRPr lang="en-US"/>
        </a:p>
      </dgm:t>
    </dgm:pt>
    <dgm:pt modelId="{D0D27E6A-007A-4B9A-8810-AE93C9B28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This is the first limitation of Arrays!</a:t>
          </a:r>
          <a:endParaRPr lang="en-US" b="0"/>
        </a:p>
      </dgm:t>
    </dgm:pt>
    <dgm:pt modelId="{1F730120-D081-4EB8-9DD9-232AA9E8C36D}" type="parTrans" cxnId="{1EC953C9-53CD-4FFC-8B83-2D3741427C1A}">
      <dgm:prSet/>
      <dgm:spPr/>
      <dgm:t>
        <a:bodyPr/>
        <a:lstStyle/>
        <a:p>
          <a:endParaRPr lang="en-US"/>
        </a:p>
      </dgm:t>
    </dgm:pt>
    <dgm:pt modelId="{AC16ECA5-6B93-4AA6-94E3-EB9096F44518}" type="sibTrans" cxnId="{1EC953C9-53CD-4FFC-8B83-2D3741427C1A}">
      <dgm:prSet/>
      <dgm:spPr/>
      <dgm:t>
        <a:bodyPr/>
        <a:lstStyle/>
        <a:p>
          <a:endParaRPr lang="en-US"/>
        </a:p>
      </dgm:t>
    </dgm:pt>
    <dgm:pt modelId="{3E12AF09-710A-4EF4-9555-F20896EB22F3}" type="pres">
      <dgm:prSet presAssocID="{FEC86BE2-82E3-4DF0-82BB-FBD67360C3B5}" presName="root" presStyleCnt="0">
        <dgm:presLayoutVars>
          <dgm:dir/>
          <dgm:resizeHandles val="exact"/>
        </dgm:presLayoutVars>
      </dgm:prSet>
      <dgm:spPr/>
    </dgm:pt>
    <dgm:pt modelId="{84C8ECCE-36DC-4879-AA4C-6839BA156754}" type="pres">
      <dgm:prSet presAssocID="{001AB99F-52BD-4D71-9AE2-C9430A721F1A}" presName="compNode" presStyleCnt="0"/>
      <dgm:spPr/>
    </dgm:pt>
    <dgm:pt modelId="{5B7CE7CD-5775-4BD5-BF8A-3E3AA217B3FE}" type="pres">
      <dgm:prSet presAssocID="{001AB99F-52BD-4D71-9AE2-C9430A721F1A}" presName="bgRect" presStyleLbl="bgShp" presStyleIdx="0" presStyleCnt="5"/>
      <dgm:spPr/>
    </dgm:pt>
    <dgm:pt modelId="{EDC5DCE1-ADF1-4DEA-9DB8-5D3A0AF87040}" type="pres">
      <dgm:prSet presAssocID="{001AB99F-52BD-4D71-9AE2-C9430A721F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651A7CCD-52F8-4B1B-9AF1-C856F48139CD}" type="pres">
      <dgm:prSet presAssocID="{001AB99F-52BD-4D71-9AE2-C9430A721F1A}" presName="spaceRect" presStyleCnt="0"/>
      <dgm:spPr/>
    </dgm:pt>
    <dgm:pt modelId="{2320EF9C-05DF-4610-98EA-6522051E958A}" type="pres">
      <dgm:prSet presAssocID="{001AB99F-52BD-4D71-9AE2-C9430A721F1A}" presName="parTx" presStyleLbl="revTx" presStyleIdx="0" presStyleCnt="5">
        <dgm:presLayoutVars>
          <dgm:chMax val="0"/>
          <dgm:chPref val="0"/>
        </dgm:presLayoutVars>
      </dgm:prSet>
      <dgm:spPr/>
    </dgm:pt>
    <dgm:pt modelId="{67958763-34D3-4377-90D1-F538174BAF6D}" type="pres">
      <dgm:prSet presAssocID="{3C3EFE54-A05B-461B-8F69-3BF6242E5710}" presName="sibTrans" presStyleCnt="0"/>
      <dgm:spPr/>
    </dgm:pt>
    <dgm:pt modelId="{65D0FD01-E554-4E21-A7A1-F598A320C89F}" type="pres">
      <dgm:prSet presAssocID="{BA9359F2-E816-4539-87F5-CAE8492F4455}" presName="compNode" presStyleCnt="0"/>
      <dgm:spPr/>
    </dgm:pt>
    <dgm:pt modelId="{A3F6BEB2-F9AD-4E8B-A52B-DFCB1219CB91}" type="pres">
      <dgm:prSet presAssocID="{BA9359F2-E816-4539-87F5-CAE8492F4455}" presName="bgRect" presStyleLbl="bgShp" presStyleIdx="1" presStyleCnt="5"/>
      <dgm:spPr/>
    </dgm:pt>
    <dgm:pt modelId="{4723229B-3D7D-4DE8-A7C3-300C31A9E5B2}" type="pres">
      <dgm:prSet presAssocID="{BA9359F2-E816-4539-87F5-CAE8492F445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C585BBC5-F7E0-4F38-B06B-3FA9F90C720C}" type="pres">
      <dgm:prSet presAssocID="{BA9359F2-E816-4539-87F5-CAE8492F4455}" presName="spaceRect" presStyleCnt="0"/>
      <dgm:spPr/>
    </dgm:pt>
    <dgm:pt modelId="{01C70A5D-A24A-4713-A14C-806419DA461B}" type="pres">
      <dgm:prSet presAssocID="{BA9359F2-E816-4539-87F5-CAE8492F4455}" presName="parTx" presStyleLbl="revTx" presStyleIdx="1" presStyleCnt="5">
        <dgm:presLayoutVars>
          <dgm:chMax val="0"/>
          <dgm:chPref val="0"/>
        </dgm:presLayoutVars>
      </dgm:prSet>
      <dgm:spPr/>
    </dgm:pt>
    <dgm:pt modelId="{B9E1EE22-92E0-4C03-A6FD-5141D1EF63F6}" type="pres">
      <dgm:prSet presAssocID="{8D17C1E6-9374-4522-A661-58F75419C9E5}" presName="sibTrans" presStyleCnt="0"/>
      <dgm:spPr/>
    </dgm:pt>
    <dgm:pt modelId="{A94DA841-2F8F-4733-849F-C8A12D893FD2}" type="pres">
      <dgm:prSet presAssocID="{6FA10A75-6D75-4B33-A5C5-968C03A79B3B}" presName="compNode" presStyleCnt="0"/>
      <dgm:spPr/>
    </dgm:pt>
    <dgm:pt modelId="{6B372204-CCFF-4B21-863A-608ABB543542}" type="pres">
      <dgm:prSet presAssocID="{6FA10A75-6D75-4B33-A5C5-968C03A79B3B}" presName="bgRect" presStyleLbl="bgShp" presStyleIdx="2" presStyleCnt="5"/>
      <dgm:spPr/>
    </dgm:pt>
    <dgm:pt modelId="{2E9981EB-CE14-4748-8CF4-71CCCD197174}" type="pres">
      <dgm:prSet presAssocID="{6FA10A75-6D75-4B33-A5C5-968C03A79B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ations"/>
        </a:ext>
      </dgm:extLst>
    </dgm:pt>
    <dgm:pt modelId="{7C4E8625-7F64-492C-80E6-677049CCE8A4}" type="pres">
      <dgm:prSet presAssocID="{6FA10A75-6D75-4B33-A5C5-968C03A79B3B}" presName="spaceRect" presStyleCnt="0"/>
      <dgm:spPr/>
    </dgm:pt>
    <dgm:pt modelId="{C3D05FE8-2AF5-4BFD-B14B-60696A3DF6BD}" type="pres">
      <dgm:prSet presAssocID="{6FA10A75-6D75-4B33-A5C5-968C03A79B3B}" presName="parTx" presStyleLbl="revTx" presStyleIdx="2" presStyleCnt="5">
        <dgm:presLayoutVars>
          <dgm:chMax val="0"/>
          <dgm:chPref val="0"/>
        </dgm:presLayoutVars>
      </dgm:prSet>
      <dgm:spPr/>
    </dgm:pt>
    <dgm:pt modelId="{3F609E20-4FE3-44C5-93E2-C95510725BF1}" type="pres">
      <dgm:prSet presAssocID="{347EE63C-8C23-402E-A76E-E2DB1931CDBD}" presName="sibTrans" presStyleCnt="0"/>
      <dgm:spPr/>
    </dgm:pt>
    <dgm:pt modelId="{67699BFF-5F52-4171-86FC-C91C7E2CD829}" type="pres">
      <dgm:prSet presAssocID="{BBB49D4A-C188-4A50-9CCB-19885F1ED9E8}" presName="compNode" presStyleCnt="0"/>
      <dgm:spPr/>
    </dgm:pt>
    <dgm:pt modelId="{3D3F44AF-5346-4F96-9DC5-DEC46EA2A6AB}" type="pres">
      <dgm:prSet presAssocID="{BBB49D4A-C188-4A50-9CCB-19885F1ED9E8}" presName="bgRect" presStyleLbl="bgShp" presStyleIdx="3" presStyleCnt="5"/>
      <dgm:spPr/>
    </dgm:pt>
    <dgm:pt modelId="{AE6E6A64-702C-410C-A034-49FBE87AD90C}" type="pres">
      <dgm:prSet presAssocID="{BBB49D4A-C188-4A50-9CCB-19885F1ED9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9CE555E-C975-4547-94D1-55CCFAC0CBA5}" type="pres">
      <dgm:prSet presAssocID="{BBB49D4A-C188-4A50-9CCB-19885F1ED9E8}" presName="spaceRect" presStyleCnt="0"/>
      <dgm:spPr/>
    </dgm:pt>
    <dgm:pt modelId="{284C6FEF-BCBD-4A79-A1FC-C712C2168D22}" type="pres">
      <dgm:prSet presAssocID="{BBB49D4A-C188-4A50-9CCB-19885F1ED9E8}" presName="parTx" presStyleLbl="revTx" presStyleIdx="3" presStyleCnt="5">
        <dgm:presLayoutVars>
          <dgm:chMax val="0"/>
          <dgm:chPref val="0"/>
        </dgm:presLayoutVars>
      </dgm:prSet>
      <dgm:spPr/>
    </dgm:pt>
    <dgm:pt modelId="{35B03D16-BE81-4DB4-8332-1CAD69498C02}" type="pres">
      <dgm:prSet presAssocID="{B55B0515-FEEE-412A-AD2D-5DE93EE06A83}" presName="sibTrans" presStyleCnt="0"/>
      <dgm:spPr/>
    </dgm:pt>
    <dgm:pt modelId="{B7B19C0C-A0E2-439C-80A3-0853962B4495}" type="pres">
      <dgm:prSet presAssocID="{D0D27E6A-007A-4B9A-8810-AE93C9B28213}" presName="compNode" presStyleCnt="0"/>
      <dgm:spPr/>
    </dgm:pt>
    <dgm:pt modelId="{E8E84A0E-45A3-4996-B3B1-7BCD609C2539}" type="pres">
      <dgm:prSet presAssocID="{D0D27E6A-007A-4B9A-8810-AE93C9B28213}" presName="bgRect" presStyleLbl="bgShp" presStyleIdx="4" presStyleCnt="5"/>
      <dgm:spPr/>
    </dgm:pt>
    <dgm:pt modelId="{0D267791-2262-4F51-A1ED-6B418FE9789F}" type="pres">
      <dgm:prSet presAssocID="{D0D27E6A-007A-4B9A-8810-AE93C9B282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 avec un remplissage uni"/>
        </a:ext>
      </dgm:extLst>
    </dgm:pt>
    <dgm:pt modelId="{615AF391-F0FB-4D6D-9EA9-EF914FD58B0D}" type="pres">
      <dgm:prSet presAssocID="{D0D27E6A-007A-4B9A-8810-AE93C9B28213}" presName="spaceRect" presStyleCnt="0"/>
      <dgm:spPr/>
    </dgm:pt>
    <dgm:pt modelId="{95BEF9C0-AFEA-4C7E-A417-656107423A9C}" type="pres">
      <dgm:prSet presAssocID="{D0D27E6A-007A-4B9A-8810-AE93C9B2821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D042624-05AB-4471-B9EF-A31D594BC996}" type="presOf" srcId="{FEC86BE2-82E3-4DF0-82BB-FBD67360C3B5}" destId="{3E12AF09-710A-4EF4-9555-F20896EB22F3}" srcOrd="0" destOrd="0" presId="urn:microsoft.com/office/officeart/2018/2/layout/IconVerticalSolidList"/>
    <dgm:cxn modelId="{DFA9FA30-86AD-4CFC-BF7E-9FDEC9B0F449}" srcId="{FEC86BE2-82E3-4DF0-82BB-FBD67360C3B5}" destId="{6FA10A75-6D75-4B33-A5C5-968C03A79B3B}" srcOrd="2" destOrd="0" parTransId="{CE714CB6-92AC-4458-8CAC-0147DF645187}" sibTransId="{347EE63C-8C23-402E-A76E-E2DB1931CDBD}"/>
    <dgm:cxn modelId="{92C92867-B35E-494A-A55C-1A3289B783EC}" srcId="{FEC86BE2-82E3-4DF0-82BB-FBD67360C3B5}" destId="{BA9359F2-E816-4539-87F5-CAE8492F4455}" srcOrd="1" destOrd="0" parTransId="{B595B217-65A2-4DB4-A314-901154C39CDA}" sibTransId="{8D17C1E6-9374-4522-A661-58F75419C9E5}"/>
    <dgm:cxn modelId="{3DC21077-8293-4758-A85B-C5E99C61E1E1}" srcId="{FEC86BE2-82E3-4DF0-82BB-FBD67360C3B5}" destId="{BBB49D4A-C188-4A50-9CCB-19885F1ED9E8}" srcOrd="3" destOrd="0" parTransId="{D9EBE468-3018-495D-B561-170097A7FFD6}" sibTransId="{B55B0515-FEEE-412A-AD2D-5DE93EE06A83}"/>
    <dgm:cxn modelId="{BC88D9A4-F0F1-44FC-98A0-0F57E79E8819}" type="presOf" srcId="{001AB99F-52BD-4D71-9AE2-C9430A721F1A}" destId="{2320EF9C-05DF-4610-98EA-6522051E958A}" srcOrd="0" destOrd="0" presId="urn:microsoft.com/office/officeart/2018/2/layout/IconVerticalSolidList"/>
    <dgm:cxn modelId="{C328F8AA-BE39-4362-AA7F-294CB36B24CF}" type="presOf" srcId="{D0D27E6A-007A-4B9A-8810-AE93C9B28213}" destId="{95BEF9C0-AFEA-4C7E-A417-656107423A9C}" srcOrd="0" destOrd="0" presId="urn:microsoft.com/office/officeart/2018/2/layout/IconVerticalSolidList"/>
    <dgm:cxn modelId="{D74583B5-033B-4B2A-9D15-284EFA316854}" type="presOf" srcId="{6FA10A75-6D75-4B33-A5C5-968C03A79B3B}" destId="{C3D05FE8-2AF5-4BFD-B14B-60696A3DF6BD}" srcOrd="0" destOrd="0" presId="urn:microsoft.com/office/officeart/2018/2/layout/IconVerticalSolidList"/>
    <dgm:cxn modelId="{73356EB6-13BC-41DB-847F-6A3F270BD531}" type="presOf" srcId="{BA9359F2-E816-4539-87F5-CAE8492F4455}" destId="{01C70A5D-A24A-4713-A14C-806419DA461B}" srcOrd="0" destOrd="0" presId="urn:microsoft.com/office/officeart/2018/2/layout/IconVerticalSolidList"/>
    <dgm:cxn modelId="{A6D795C7-1AFA-4760-B098-CC9E71D667C6}" srcId="{FEC86BE2-82E3-4DF0-82BB-FBD67360C3B5}" destId="{001AB99F-52BD-4D71-9AE2-C9430A721F1A}" srcOrd="0" destOrd="0" parTransId="{E0A92529-20E1-42BB-A174-AD5E3818A9DF}" sibTransId="{3C3EFE54-A05B-461B-8F69-3BF6242E5710}"/>
    <dgm:cxn modelId="{1EC953C9-53CD-4FFC-8B83-2D3741427C1A}" srcId="{FEC86BE2-82E3-4DF0-82BB-FBD67360C3B5}" destId="{D0D27E6A-007A-4B9A-8810-AE93C9B28213}" srcOrd="4" destOrd="0" parTransId="{1F730120-D081-4EB8-9DD9-232AA9E8C36D}" sibTransId="{AC16ECA5-6B93-4AA6-94E3-EB9096F44518}"/>
    <dgm:cxn modelId="{3079A7E5-959A-45FF-850D-150FBF9691BB}" type="presOf" srcId="{BBB49D4A-C188-4A50-9CCB-19885F1ED9E8}" destId="{284C6FEF-BCBD-4A79-A1FC-C712C2168D22}" srcOrd="0" destOrd="0" presId="urn:microsoft.com/office/officeart/2018/2/layout/IconVerticalSolidList"/>
    <dgm:cxn modelId="{51A92405-8400-47FA-8009-E218611AC2C1}" type="presParOf" srcId="{3E12AF09-710A-4EF4-9555-F20896EB22F3}" destId="{84C8ECCE-36DC-4879-AA4C-6839BA156754}" srcOrd="0" destOrd="0" presId="urn:microsoft.com/office/officeart/2018/2/layout/IconVerticalSolidList"/>
    <dgm:cxn modelId="{A8340C8B-2726-459D-BD93-AD39906140A7}" type="presParOf" srcId="{84C8ECCE-36DC-4879-AA4C-6839BA156754}" destId="{5B7CE7CD-5775-4BD5-BF8A-3E3AA217B3FE}" srcOrd="0" destOrd="0" presId="urn:microsoft.com/office/officeart/2018/2/layout/IconVerticalSolidList"/>
    <dgm:cxn modelId="{B253AFFB-759A-4228-9272-A96259C4178D}" type="presParOf" srcId="{84C8ECCE-36DC-4879-AA4C-6839BA156754}" destId="{EDC5DCE1-ADF1-4DEA-9DB8-5D3A0AF87040}" srcOrd="1" destOrd="0" presId="urn:microsoft.com/office/officeart/2018/2/layout/IconVerticalSolidList"/>
    <dgm:cxn modelId="{20BEF19E-5AA1-42E8-A312-44D82152C224}" type="presParOf" srcId="{84C8ECCE-36DC-4879-AA4C-6839BA156754}" destId="{651A7CCD-52F8-4B1B-9AF1-C856F48139CD}" srcOrd="2" destOrd="0" presId="urn:microsoft.com/office/officeart/2018/2/layout/IconVerticalSolidList"/>
    <dgm:cxn modelId="{0F72260A-C674-49C8-A311-E86F67AD86B6}" type="presParOf" srcId="{84C8ECCE-36DC-4879-AA4C-6839BA156754}" destId="{2320EF9C-05DF-4610-98EA-6522051E958A}" srcOrd="3" destOrd="0" presId="urn:microsoft.com/office/officeart/2018/2/layout/IconVerticalSolidList"/>
    <dgm:cxn modelId="{FD818488-48D6-4058-9E7F-4C7B2FB254BE}" type="presParOf" srcId="{3E12AF09-710A-4EF4-9555-F20896EB22F3}" destId="{67958763-34D3-4377-90D1-F538174BAF6D}" srcOrd="1" destOrd="0" presId="urn:microsoft.com/office/officeart/2018/2/layout/IconVerticalSolidList"/>
    <dgm:cxn modelId="{3C60AAC9-BA4B-4C04-83F3-0A89CB9B817D}" type="presParOf" srcId="{3E12AF09-710A-4EF4-9555-F20896EB22F3}" destId="{65D0FD01-E554-4E21-A7A1-F598A320C89F}" srcOrd="2" destOrd="0" presId="urn:microsoft.com/office/officeart/2018/2/layout/IconVerticalSolidList"/>
    <dgm:cxn modelId="{BE9B00CB-78EE-41A1-A5BB-31771E8A6060}" type="presParOf" srcId="{65D0FD01-E554-4E21-A7A1-F598A320C89F}" destId="{A3F6BEB2-F9AD-4E8B-A52B-DFCB1219CB91}" srcOrd="0" destOrd="0" presId="urn:microsoft.com/office/officeart/2018/2/layout/IconVerticalSolidList"/>
    <dgm:cxn modelId="{C338BFE4-C315-43DD-9740-2187D20C16A7}" type="presParOf" srcId="{65D0FD01-E554-4E21-A7A1-F598A320C89F}" destId="{4723229B-3D7D-4DE8-A7C3-300C31A9E5B2}" srcOrd="1" destOrd="0" presId="urn:microsoft.com/office/officeart/2018/2/layout/IconVerticalSolidList"/>
    <dgm:cxn modelId="{A69A750E-4227-4640-AC11-34C559BA5A35}" type="presParOf" srcId="{65D0FD01-E554-4E21-A7A1-F598A320C89F}" destId="{C585BBC5-F7E0-4F38-B06B-3FA9F90C720C}" srcOrd="2" destOrd="0" presId="urn:microsoft.com/office/officeart/2018/2/layout/IconVerticalSolidList"/>
    <dgm:cxn modelId="{EEE6AFD1-9523-4676-AEF5-42947DB1DE21}" type="presParOf" srcId="{65D0FD01-E554-4E21-A7A1-F598A320C89F}" destId="{01C70A5D-A24A-4713-A14C-806419DA461B}" srcOrd="3" destOrd="0" presId="urn:microsoft.com/office/officeart/2018/2/layout/IconVerticalSolidList"/>
    <dgm:cxn modelId="{CA7862F1-0A07-4873-8AA8-58106E774C9D}" type="presParOf" srcId="{3E12AF09-710A-4EF4-9555-F20896EB22F3}" destId="{B9E1EE22-92E0-4C03-A6FD-5141D1EF63F6}" srcOrd="3" destOrd="0" presId="urn:microsoft.com/office/officeart/2018/2/layout/IconVerticalSolidList"/>
    <dgm:cxn modelId="{80109B05-F893-405D-9B3E-F20576A3E00E}" type="presParOf" srcId="{3E12AF09-710A-4EF4-9555-F20896EB22F3}" destId="{A94DA841-2F8F-4733-849F-C8A12D893FD2}" srcOrd="4" destOrd="0" presId="urn:microsoft.com/office/officeart/2018/2/layout/IconVerticalSolidList"/>
    <dgm:cxn modelId="{36A33E70-31BB-4F3F-98D8-D25E2693FB7C}" type="presParOf" srcId="{A94DA841-2F8F-4733-849F-C8A12D893FD2}" destId="{6B372204-CCFF-4B21-863A-608ABB543542}" srcOrd="0" destOrd="0" presId="urn:microsoft.com/office/officeart/2018/2/layout/IconVerticalSolidList"/>
    <dgm:cxn modelId="{075A558D-58E4-43C8-91A6-B1FB40EEABF6}" type="presParOf" srcId="{A94DA841-2F8F-4733-849F-C8A12D893FD2}" destId="{2E9981EB-CE14-4748-8CF4-71CCCD197174}" srcOrd="1" destOrd="0" presId="urn:microsoft.com/office/officeart/2018/2/layout/IconVerticalSolidList"/>
    <dgm:cxn modelId="{46ED4D80-D1C9-46EA-9DBF-9CB229EAFD7C}" type="presParOf" srcId="{A94DA841-2F8F-4733-849F-C8A12D893FD2}" destId="{7C4E8625-7F64-492C-80E6-677049CCE8A4}" srcOrd="2" destOrd="0" presId="urn:microsoft.com/office/officeart/2018/2/layout/IconVerticalSolidList"/>
    <dgm:cxn modelId="{E3F6D0FB-B680-42BD-BD8D-8D1A33581B96}" type="presParOf" srcId="{A94DA841-2F8F-4733-849F-C8A12D893FD2}" destId="{C3D05FE8-2AF5-4BFD-B14B-60696A3DF6BD}" srcOrd="3" destOrd="0" presId="urn:microsoft.com/office/officeart/2018/2/layout/IconVerticalSolidList"/>
    <dgm:cxn modelId="{86CFE41B-E924-434B-9501-828A1FD97D50}" type="presParOf" srcId="{3E12AF09-710A-4EF4-9555-F20896EB22F3}" destId="{3F609E20-4FE3-44C5-93E2-C95510725BF1}" srcOrd="5" destOrd="0" presId="urn:microsoft.com/office/officeart/2018/2/layout/IconVerticalSolidList"/>
    <dgm:cxn modelId="{325BC689-446B-49AD-83BA-3C8A1084BD3F}" type="presParOf" srcId="{3E12AF09-710A-4EF4-9555-F20896EB22F3}" destId="{67699BFF-5F52-4171-86FC-C91C7E2CD829}" srcOrd="6" destOrd="0" presId="urn:microsoft.com/office/officeart/2018/2/layout/IconVerticalSolidList"/>
    <dgm:cxn modelId="{56AE318C-33FB-4AC8-A32F-536E030653F9}" type="presParOf" srcId="{67699BFF-5F52-4171-86FC-C91C7E2CD829}" destId="{3D3F44AF-5346-4F96-9DC5-DEC46EA2A6AB}" srcOrd="0" destOrd="0" presId="urn:microsoft.com/office/officeart/2018/2/layout/IconVerticalSolidList"/>
    <dgm:cxn modelId="{CAD55AA5-08BC-4951-BE0D-2198ABC56696}" type="presParOf" srcId="{67699BFF-5F52-4171-86FC-C91C7E2CD829}" destId="{AE6E6A64-702C-410C-A034-49FBE87AD90C}" srcOrd="1" destOrd="0" presId="urn:microsoft.com/office/officeart/2018/2/layout/IconVerticalSolidList"/>
    <dgm:cxn modelId="{6155C37A-2AC8-4190-9121-92EEBFFCC1A4}" type="presParOf" srcId="{67699BFF-5F52-4171-86FC-C91C7E2CD829}" destId="{F9CE555E-C975-4547-94D1-55CCFAC0CBA5}" srcOrd="2" destOrd="0" presId="urn:microsoft.com/office/officeart/2018/2/layout/IconVerticalSolidList"/>
    <dgm:cxn modelId="{FBB3B442-F21C-42E1-AF23-16A6AB9C1B17}" type="presParOf" srcId="{67699BFF-5F52-4171-86FC-C91C7E2CD829}" destId="{284C6FEF-BCBD-4A79-A1FC-C712C2168D22}" srcOrd="3" destOrd="0" presId="urn:microsoft.com/office/officeart/2018/2/layout/IconVerticalSolidList"/>
    <dgm:cxn modelId="{E65E1536-3B1C-447B-AFFA-D82D0D1969A9}" type="presParOf" srcId="{3E12AF09-710A-4EF4-9555-F20896EB22F3}" destId="{35B03D16-BE81-4DB4-8332-1CAD69498C02}" srcOrd="7" destOrd="0" presId="urn:microsoft.com/office/officeart/2018/2/layout/IconVerticalSolidList"/>
    <dgm:cxn modelId="{B514326E-0D3C-402A-BE30-36213F3D6FA7}" type="presParOf" srcId="{3E12AF09-710A-4EF4-9555-F20896EB22F3}" destId="{B7B19C0C-A0E2-439C-80A3-0853962B4495}" srcOrd="8" destOrd="0" presId="urn:microsoft.com/office/officeart/2018/2/layout/IconVerticalSolidList"/>
    <dgm:cxn modelId="{10E453D4-64CF-467D-AE00-E04A51F53A9C}" type="presParOf" srcId="{B7B19C0C-A0E2-439C-80A3-0853962B4495}" destId="{E8E84A0E-45A3-4996-B3B1-7BCD609C2539}" srcOrd="0" destOrd="0" presId="urn:microsoft.com/office/officeart/2018/2/layout/IconVerticalSolidList"/>
    <dgm:cxn modelId="{A90EAB82-85D6-4536-BF1D-C4622CB48290}" type="presParOf" srcId="{B7B19C0C-A0E2-439C-80A3-0853962B4495}" destId="{0D267791-2262-4F51-A1ED-6B418FE9789F}" srcOrd="1" destOrd="0" presId="urn:microsoft.com/office/officeart/2018/2/layout/IconVerticalSolidList"/>
    <dgm:cxn modelId="{B5AF7633-784D-4466-AA33-CC3E90BA5000}" type="presParOf" srcId="{B7B19C0C-A0E2-439C-80A3-0853962B4495}" destId="{615AF391-F0FB-4D6D-9EA9-EF914FD58B0D}" srcOrd="2" destOrd="0" presId="urn:microsoft.com/office/officeart/2018/2/layout/IconVerticalSolidList"/>
    <dgm:cxn modelId="{AE3C24EF-B54B-439C-BE46-C35FE0E01DCA}" type="presParOf" srcId="{B7B19C0C-A0E2-439C-80A3-0853962B4495}" destId="{95BEF9C0-AFEA-4C7E-A417-656107423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D5C66C-D32F-4117-9C20-C7CB73892F0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9D37BB4-3C24-4214-91AF-04BE6371CFEC}">
      <dgm:prSet/>
      <dgm:spPr/>
      <dgm:t>
        <a:bodyPr/>
        <a:lstStyle/>
        <a:p>
          <a:r>
            <a:rPr lang="en-US"/>
            <a:t>Reading from an array takes one step.</a:t>
          </a:r>
        </a:p>
      </dgm:t>
    </dgm:pt>
    <dgm:pt modelId="{EAED168D-2F96-461C-8539-661DD2CC33B5}" type="parTrans" cxnId="{55B05A51-47E2-48A1-9B1F-FD0D7561D4F7}">
      <dgm:prSet/>
      <dgm:spPr/>
      <dgm:t>
        <a:bodyPr/>
        <a:lstStyle/>
        <a:p>
          <a:endParaRPr lang="en-US"/>
        </a:p>
      </dgm:t>
    </dgm:pt>
    <dgm:pt modelId="{5E7079EC-324D-479D-9DE5-8C894CDCB9B1}" type="sibTrans" cxnId="{55B05A51-47E2-48A1-9B1F-FD0D7561D4F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F0815A7-3690-46A9-9D18-EC0FE6BB0156}">
      <dgm:prSet/>
      <dgm:spPr/>
      <dgm:t>
        <a:bodyPr/>
        <a:lstStyle/>
        <a:p>
          <a:r>
            <a:rPr lang="en-US"/>
            <a:t>Inserting at the end takes one step.</a:t>
          </a:r>
        </a:p>
      </dgm:t>
    </dgm:pt>
    <dgm:pt modelId="{A4C55068-8703-4F93-8706-217167C15791}" type="parTrans" cxnId="{2D89E035-548E-4CB3-BA19-745DA1B4E615}">
      <dgm:prSet/>
      <dgm:spPr/>
      <dgm:t>
        <a:bodyPr/>
        <a:lstStyle/>
        <a:p>
          <a:endParaRPr lang="en-US"/>
        </a:p>
      </dgm:t>
    </dgm:pt>
    <dgm:pt modelId="{B2E36129-3408-4095-AE3C-1158F3F1478B}" type="sibTrans" cxnId="{2D89E035-548E-4CB3-BA19-745DA1B4E61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F0854C4-F7EB-492F-A24B-7984148D52F5}">
      <dgm:prSet/>
      <dgm:spPr/>
      <dgm:t>
        <a:bodyPr/>
        <a:lstStyle/>
        <a:p>
          <a:r>
            <a:rPr lang="en-US"/>
            <a:t>Deleting from the end takes one step.</a:t>
          </a:r>
        </a:p>
      </dgm:t>
    </dgm:pt>
    <dgm:pt modelId="{52847A68-23BD-4684-8CED-F5685BC8885C}" type="parTrans" cxnId="{D5B0EFFE-CEF4-447F-8731-ED376BD39F65}">
      <dgm:prSet/>
      <dgm:spPr/>
      <dgm:t>
        <a:bodyPr/>
        <a:lstStyle/>
        <a:p>
          <a:endParaRPr lang="en-US"/>
        </a:p>
      </dgm:t>
    </dgm:pt>
    <dgm:pt modelId="{FCC2B780-0365-4A15-9250-8E669347A757}" type="sibTrans" cxnId="{D5B0EFFE-CEF4-447F-8731-ED376BD39F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9104DA7-B85D-47C2-A37F-BAD748BFB409}" type="pres">
      <dgm:prSet presAssocID="{33D5C66C-D32F-4117-9C20-C7CB73892F05}" presName="Name0" presStyleCnt="0">
        <dgm:presLayoutVars>
          <dgm:animLvl val="lvl"/>
          <dgm:resizeHandles val="exact"/>
        </dgm:presLayoutVars>
      </dgm:prSet>
      <dgm:spPr/>
    </dgm:pt>
    <dgm:pt modelId="{D4B9BFDC-E2D6-4FA9-9DE8-C0FAA212F1EC}" type="pres">
      <dgm:prSet presAssocID="{59D37BB4-3C24-4214-91AF-04BE6371CFEC}" presName="compositeNode" presStyleCnt="0">
        <dgm:presLayoutVars>
          <dgm:bulletEnabled val="1"/>
        </dgm:presLayoutVars>
      </dgm:prSet>
      <dgm:spPr/>
    </dgm:pt>
    <dgm:pt modelId="{490159B1-833A-4E99-9707-E4DEE5B31AE5}" type="pres">
      <dgm:prSet presAssocID="{59D37BB4-3C24-4214-91AF-04BE6371CFEC}" presName="bgRect" presStyleLbl="bgAccFollowNode1" presStyleIdx="0" presStyleCnt="3"/>
      <dgm:spPr/>
    </dgm:pt>
    <dgm:pt modelId="{99451B96-2E15-4866-9BCE-AEC304CA3CEC}" type="pres">
      <dgm:prSet presAssocID="{5E7079EC-324D-479D-9DE5-8C894CDCB9B1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E711A05-7389-43E8-8BAE-E6857341CB77}" type="pres">
      <dgm:prSet presAssocID="{59D37BB4-3C24-4214-91AF-04BE6371CFEC}" presName="bottomLine" presStyleLbl="alignNode1" presStyleIdx="1" presStyleCnt="6">
        <dgm:presLayoutVars/>
      </dgm:prSet>
      <dgm:spPr/>
    </dgm:pt>
    <dgm:pt modelId="{1AB36002-F051-4252-9E49-03AF5553F7F8}" type="pres">
      <dgm:prSet presAssocID="{59D37BB4-3C24-4214-91AF-04BE6371CFEC}" presName="nodeText" presStyleLbl="bgAccFollowNode1" presStyleIdx="0" presStyleCnt="3">
        <dgm:presLayoutVars>
          <dgm:bulletEnabled val="1"/>
        </dgm:presLayoutVars>
      </dgm:prSet>
      <dgm:spPr/>
    </dgm:pt>
    <dgm:pt modelId="{090278BA-DA66-4ECD-BE68-05F2C75E8DE1}" type="pres">
      <dgm:prSet presAssocID="{5E7079EC-324D-479D-9DE5-8C894CDCB9B1}" presName="sibTrans" presStyleCnt="0"/>
      <dgm:spPr/>
    </dgm:pt>
    <dgm:pt modelId="{1F63A67D-6C7C-4152-ABC3-54BEE9B5FD78}" type="pres">
      <dgm:prSet presAssocID="{4F0815A7-3690-46A9-9D18-EC0FE6BB0156}" presName="compositeNode" presStyleCnt="0">
        <dgm:presLayoutVars>
          <dgm:bulletEnabled val="1"/>
        </dgm:presLayoutVars>
      </dgm:prSet>
      <dgm:spPr/>
    </dgm:pt>
    <dgm:pt modelId="{E53F05EB-BCA2-4DF4-BF4D-E2E29FEB0BD2}" type="pres">
      <dgm:prSet presAssocID="{4F0815A7-3690-46A9-9D18-EC0FE6BB0156}" presName="bgRect" presStyleLbl="bgAccFollowNode1" presStyleIdx="1" presStyleCnt="3"/>
      <dgm:spPr/>
    </dgm:pt>
    <dgm:pt modelId="{EED2237C-4300-43D9-B9E5-1E33384AB96D}" type="pres">
      <dgm:prSet presAssocID="{B2E36129-3408-4095-AE3C-1158F3F1478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D79F19B-FB33-4299-90FC-E7D506F79F1B}" type="pres">
      <dgm:prSet presAssocID="{4F0815A7-3690-46A9-9D18-EC0FE6BB0156}" presName="bottomLine" presStyleLbl="alignNode1" presStyleIdx="3" presStyleCnt="6">
        <dgm:presLayoutVars/>
      </dgm:prSet>
      <dgm:spPr/>
    </dgm:pt>
    <dgm:pt modelId="{13C5DDAF-C2F1-4E82-84E2-984A112AF1D7}" type="pres">
      <dgm:prSet presAssocID="{4F0815A7-3690-46A9-9D18-EC0FE6BB0156}" presName="nodeText" presStyleLbl="bgAccFollowNode1" presStyleIdx="1" presStyleCnt="3">
        <dgm:presLayoutVars>
          <dgm:bulletEnabled val="1"/>
        </dgm:presLayoutVars>
      </dgm:prSet>
      <dgm:spPr/>
    </dgm:pt>
    <dgm:pt modelId="{4326863D-C3C6-4976-9CFD-43E74ADD64C7}" type="pres">
      <dgm:prSet presAssocID="{B2E36129-3408-4095-AE3C-1158F3F1478B}" presName="sibTrans" presStyleCnt="0"/>
      <dgm:spPr/>
    </dgm:pt>
    <dgm:pt modelId="{D96FCA36-3301-4D06-84CC-7F031655F355}" type="pres">
      <dgm:prSet presAssocID="{AF0854C4-F7EB-492F-A24B-7984148D52F5}" presName="compositeNode" presStyleCnt="0">
        <dgm:presLayoutVars>
          <dgm:bulletEnabled val="1"/>
        </dgm:presLayoutVars>
      </dgm:prSet>
      <dgm:spPr/>
    </dgm:pt>
    <dgm:pt modelId="{59B81D63-EB72-453C-BA68-C9AFFD8812A3}" type="pres">
      <dgm:prSet presAssocID="{AF0854C4-F7EB-492F-A24B-7984148D52F5}" presName="bgRect" presStyleLbl="bgAccFollowNode1" presStyleIdx="2" presStyleCnt="3"/>
      <dgm:spPr/>
    </dgm:pt>
    <dgm:pt modelId="{5F0C6417-EA2B-4F50-AA8F-D8D40088C438}" type="pres">
      <dgm:prSet presAssocID="{FCC2B780-0365-4A15-9250-8E669347A75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94D604C-C65A-49AF-B8A2-3C054A4E9E91}" type="pres">
      <dgm:prSet presAssocID="{AF0854C4-F7EB-492F-A24B-7984148D52F5}" presName="bottomLine" presStyleLbl="alignNode1" presStyleIdx="5" presStyleCnt="6">
        <dgm:presLayoutVars/>
      </dgm:prSet>
      <dgm:spPr/>
    </dgm:pt>
    <dgm:pt modelId="{94F32E69-3071-43DA-934E-3954D0EDA286}" type="pres">
      <dgm:prSet presAssocID="{AF0854C4-F7EB-492F-A24B-7984148D52F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3AB8707-03EA-48B2-A470-D4E2DAF5E98D}" type="presOf" srcId="{B2E36129-3408-4095-AE3C-1158F3F1478B}" destId="{EED2237C-4300-43D9-B9E5-1E33384AB96D}" srcOrd="0" destOrd="0" presId="urn:microsoft.com/office/officeart/2016/7/layout/BasicLinearProcessNumbered"/>
    <dgm:cxn modelId="{2D89E035-548E-4CB3-BA19-745DA1B4E615}" srcId="{33D5C66C-D32F-4117-9C20-C7CB73892F05}" destId="{4F0815A7-3690-46A9-9D18-EC0FE6BB0156}" srcOrd="1" destOrd="0" parTransId="{A4C55068-8703-4F93-8706-217167C15791}" sibTransId="{B2E36129-3408-4095-AE3C-1158F3F1478B}"/>
    <dgm:cxn modelId="{F301995B-2DF3-4832-AEA8-33A42E989145}" type="presOf" srcId="{FCC2B780-0365-4A15-9250-8E669347A757}" destId="{5F0C6417-EA2B-4F50-AA8F-D8D40088C438}" srcOrd="0" destOrd="0" presId="urn:microsoft.com/office/officeart/2016/7/layout/BasicLinearProcessNumbered"/>
    <dgm:cxn modelId="{FAA7C16F-241A-425D-835C-D9659D1A74EA}" type="presOf" srcId="{4F0815A7-3690-46A9-9D18-EC0FE6BB0156}" destId="{13C5DDAF-C2F1-4E82-84E2-984A112AF1D7}" srcOrd="1" destOrd="0" presId="urn:microsoft.com/office/officeart/2016/7/layout/BasicLinearProcessNumbered"/>
    <dgm:cxn modelId="{55B05A51-47E2-48A1-9B1F-FD0D7561D4F7}" srcId="{33D5C66C-D32F-4117-9C20-C7CB73892F05}" destId="{59D37BB4-3C24-4214-91AF-04BE6371CFEC}" srcOrd="0" destOrd="0" parTransId="{EAED168D-2F96-461C-8539-661DD2CC33B5}" sibTransId="{5E7079EC-324D-479D-9DE5-8C894CDCB9B1}"/>
    <dgm:cxn modelId="{FF024E90-7DAC-4241-AA4B-A77EFEE587E1}" type="presOf" srcId="{5E7079EC-324D-479D-9DE5-8C894CDCB9B1}" destId="{99451B96-2E15-4866-9BCE-AEC304CA3CEC}" srcOrd="0" destOrd="0" presId="urn:microsoft.com/office/officeart/2016/7/layout/BasicLinearProcessNumbered"/>
    <dgm:cxn modelId="{3BC5CC96-D8E8-4823-B09D-B6BD80F675F9}" type="presOf" srcId="{59D37BB4-3C24-4214-91AF-04BE6371CFEC}" destId="{490159B1-833A-4E99-9707-E4DEE5B31AE5}" srcOrd="0" destOrd="0" presId="urn:microsoft.com/office/officeart/2016/7/layout/BasicLinearProcessNumbered"/>
    <dgm:cxn modelId="{2E9FB1A6-929A-46F0-AE04-B88EF918044F}" type="presOf" srcId="{AF0854C4-F7EB-492F-A24B-7984148D52F5}" destId="{59B81D63-EB72-453C-BA68-C9AFFD8812A3}" srcOrd="0" destOrd="0" presId="urn:microsoft.com/office/officeart/2016/7/layout/BasicLinearProcessNumbered"/>
    <dgm:cxn modelId="{AD5EA3AA-3A44-41DE-9710-13D5928B581A}" type="presOf" srcId="{59D37BB4-3C24-4214-91AF-04BE6371CFEC}" destId="{1AB36002-F051-4252-9E49-03AF5553F7F8}" srcOrd="1" destOrd="0" presId="urn:microsoft.com/office/officeart/2016/7/layout/BasicLinearProcessNumbered"/>
    <dgm:cxn modelId="{CBCE83BD-7E69-42B6-A744-6C2589E1D665}" type="presOf" srcId="{4F0815A7-3690-46A9-9D18-EC0FE6BB0156}" destId="{E53F05EB-BCA2-4DF4-BF4D-E2E29FEB0BD2}" srcOrd="0" destOrd="0" presId="urn:microsoft.com/office/officeart/2016/7/layout/BasicLinearProcessNumbered"/>
    <dgm:cxn modelId="{0CB0B0F8-2349-4E22-B1A3-40E0A6AA2393}" type="presOf" srcId="{AF0854C4-F7EB-492F-A24B-7984148D52F5}" destId="{94F32E69-3071-43DA-934E-3954D0EDA286}" srcOrd="1" destOrd="0" presId="urn:microsoft.com/office/officeart/2016/7/layout/BasicLinearProcessNumbered"/>
    <dgm:cxn modelId="{D5B0EFFE-CEF4-447F-8731-ED376BD39F65}" srcId="{33D5C66C-D32F-4117-9C20-C7CB73892F05}" destId="{AF0854C4-F7EB-492F-A24B-7984148D52F5}" srcOrd="2" destOrd="0" parTransId="{52847A68-23BD-4684-8CED-F5685BC8885C}" sibTransId="{FCC2B780-0365-4A15-9250-8E669347A757}"/>
    <dgm:cxn modelId="{3FAC86FF-DEB0-4D19-ADAB-3A4A7394EC91}" type="presOf" srcId="{33D5C66C-D32F-4117-9C20-C7CB73892F05}" destId="{D9104DA7-B85D-47C2-A37F-BAD748BFB409}" srcOrd="0" destOrd="0" presId="urn:microsoft.com/office/officeart/2016/7/layout/BasicLinearProcessNumbered"/>
    <dgm:cxn modelId="{296B77EB-80A7-4A5A-9CBF-CEF982B9B694}" type="presParOf" srcId="{D9104DA7-B85D-47C2-A37F-BAD748BFB409}" destId="{D4B9BFDC-E2D6-4FA9-9DE8-C0FAA212F1EC}" srcOrd="0" destOrd="0" presId="urn:microsoft.com/office/officeart/2016/7/layout/BasicLinearProcessNumbered"/>
    <dgm:cxn modelId="{B2900543-7998-4A05-BA77-B9C663DE23B9}" type="presParOf" srcId="{D4B9BFDC-E2D6-4FA9-9DE8-C0FAA212F1EC}" destId="{490159B1-833A-4E99-9707-E4DEE5B31AE5}" srcOrd="0" destOrd="0" presId="urn:microsoft.com/office/officeart/2016/7/layout/BasicLinearProcessNumbered"/>
    <dgm:cxn modelId="{6890178B-C5F2-4C1C-A29F-6270CD4BF19B}" type="presParOf" srcId="{D4B9BFDC-E2D6-4FA9-9DE8-C0FAA212F1EC}" destId="{99451B96-2E15-4866-9BCE-AEC304CA3CEC}" srcOrd="1" destOrd="0" presId="urn:microsoft.com/office/officeart/2016/7/layout/BasicLinearProcessNumbered"/>
    <dgm:cxn modelId="{A819608E-BB73-4E7C-8C55-B9EC971384E9}" type="presParOf" srcId="{D4B9BFDC-E2D6-4FA9-9DE8-C0FAA212F1EC}" destId="{CE711A05-7389-43E8-8BAE-E6857341CB77}" srcOrd="2" destOrd="0" presId="urn:microsoft.com/office/officeart/2016/7/layout/BasicLinearProcessNumbered"/>
    <dgm:cxn modelId="{F2395200-6259-4DBA-83EA-6CEECD654660}" type="presParOf" srcId="{D4B9BFDC-E2D6-4FA9-9DE8-C0FAA212F1EC}" destId="{1AB36002-F051-4252-9E49-03AF5553F7F8}" srcOrd="3" destOrd="0" presId="urn:microsoft.com/office/officeart/2016/7/layout/BasicLinearProcessNumbered"/>
    <dgm:cxn modelId="{E7EA7B99-8A56-47E1-B59F-03A45928BFF0}" type="presParOf" srcId="{D9104DA7-B85D-47C2-A37F-BAD748BFB409}" destId="{090278BA-DA66-4ECD-BE68-05F2C75E8DE1}" srcOrd="1" destOrd="0" presId="urn:microsoft.com/office/officeart/2016/7/layout/BasicLinearProcessNumbered"/>
    <dgm:cxn modelId="{AF1BA29F-CD14-484A-886E-7365EF88128D}" type="presParOf" srcId="{D9104DA7-B85D-47C2-A37F-BAD748BFB409}" destId="{1F63A67D-6C7C-4152-ABC3-54BEE9B5FD78}" srcOrd="2" destOrd="0" presId="urn:microsoft.com/office/officeart/2016/7/layout/BasicLinearProcessNumbered"/>
    <dgm:cxn modelId="{5B87F9EC-299D-485F-BC54-E24D4C673D8F}" type="presParOf" srcId="{1F63A67D-6C7C-4152-ABC3-54BEE9B5FD78}" destId="{E53F05EB-BCA2-4DF4-BF4D-E2E29FEB0BD2}" srcOrd="0" destOrd="0" presId="urn:microsoft.com/office/officeart/2016/7/layout/BasicLinearProcessNumbered"/>
    <dgm:cxn modelId="{20035F9A-0279-4AD7-B566-63BE6DDB5EE0}" type="presParOf" srcId="{1F63A67D-6C7C-4152-ABC3-54BEE9B5FD78}" destId="{EED2237C-4300-43D9-B9E5-1E33384AB96D}" srcOrd="1" destOrd="0" presId="urn:microsoft.com/office/officeart/2016/7/layout/BasicLinearProcessNumbered"/>
    <dgm:cxn modelId="{E14CAACF-CBCD-44F7-ACF8-7DF5234FEB41}" type="presParOf" srcId="{1F63A67D-6C7C-4152-ABC3-54BEE9B5FD78}" destId="{AD79F19B-FB33-4299-90FC-E7D506F79F1B}" srcOrd="2" destOrd="0" presId="urn:microsoft.com/office/officeart/2016/7/layout/BasicLinearProcessNumbered"/>
    <dgm:cxn modelId="{0CC57618-2A40-471E-82CC-7FE9AFC6AE92}" type="presParOf" srcId="{1F63A67D-6C7C-4152-ABC3-54BEE9B5FD78}" destId="{13C5DDAF-C2F1-4E82-84E2-984A112AF1D7}" srcOrd="3" destOrd="0" presId="urn:microsoft.com/office/officeart/2016/7/layout/BasicLinearProcessNumbered"/>
    <dgm:cxn modelId="{BCF3F1E5-2C29-4737-B43E-79C4F596BFB3}" type="presParOf" srcId="{D9104DA7-B85D-47C2-A37F-BAD748BFB409}" destId="{4326863D-C3C6-4976-9CFD-43E74ADD64C7}" srcOrd="3" destOrd="0" presId="urn:microsoft.com/office/officeart/2016/7/layout/BasicLinearProcessNumbered"/>
    <dgm:cxn modelId="{4DA5CDA6-AB2B-41EE-AE6A-12E2255D313A}" type="presParOf" srcId="{D9104DA7-B85D-47C2-A37F-BAD748BFB409}" destId="{D96FCA36-3301-4D06-84CC-7F031655F355}" srcOrd="4" destOrd="0" presId="urn:microsoft.com/office/officeart/2016/7/layout/BasicLinearProcessNumbered"/>
    <dgm:cxn modelId="{705C2B26-6BC5-407E-8AAE-7F31EDB189BE}" type="presParOf" srcId="{D96FCA36-3301-4D06-84CC-7F031655F355}" destId="{59B81D63-EB72-453C-BA68-C9AFFD8812A3}" srcOrd="0" destOrd="0" presId="urn:microsoft.com/office/officeart/2016/7/layout/BasicLinearProcessNumbered"/>
    <dgm:cxn modelId="{F79D22D7-1CE8-4DAB-9E9E-E3A6E1ED25AC}" type="presParOf" srcId="{D96FCA36-3301-4D06-84CC-7F031655F355}" destId="{5F0C6417-EA2B-4F50-AA8F-D8D40088C438}" srcOrd="1" destOrd="0" presId="urn:microsoft.com/office/officeart/2016/7/layout/BasicLinearProcessNumbered"/>
    <dgm:cxn modelId="{13517366-F6F6-4333-92B5-50957D1D3167}" type="presParOf" srcId="{D96FCA36-3301-4D06-84CC-7F031655F355}" destId="{994D604C-C65A-49AF-B8A2-3C054A4E9E91}" srcOrd="2" destOrd="0" presId="urn:microsoft.com/office/officeart/2016/7/layout/BasicLinearProcessNumbered"/>
    <dgm:cxn modelId="{2F88D16A-7B5D-4900-8359-C25D75B38D3E}" type="presParOf" srcId="{D96FCA36-3301-4D06-84CC-7F031655F355}" destId="{94F32E69-3071-43DA-934E-3954D0EDA28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D5C66C-D32F-4117-9C20-C7CB73892F0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D37BB4-3C24-4214-91AF-04BE6371CFEC}">
      <dgm:prSet/>
      <dgm:spPr/>
      <dgm:t>
        <a:bodyPr/>
        <a:lstStyle/>
        <a:p>
          <a:r>
            <a:rPr lang="en-US"/>
            <a:t>Inserting an element in a position other than the end.</a:t>
          </a:r>
        </a:p>
      </dgm:t>
    </dgm:pt>
    <dgm:pt modelId="{EAED168D-2F96-461C-8539-661DD2CC33B5}" type="parTrans" cxnId="{55B05A51-47E2-48A1-9B1F-FD0D7561D4F7}">
      <dgm:prSet/>
      <dgm:spPr/>
      <dgm:t>
        <a:bodyPr/>
        <a:lstStyle/>
        <a:p>
          <a:endParaRPr lang="en-US"/>
        </a:p>
      </dgm:t>
    </dgm:pt>
    <dgm:pt modelId="{5E7079EC-324D-479D-9DE5-8C894CDCB9B1}" type="sibTrans" cxnId="{55B05A51-47E2-48A1-9B1F-FD0D7561D4F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F0815A7-3690-46A9-9D18-EC0FE6BB0156}">
      <dgm:prSet/>
      <dgm:spPr/>
      <dgm:t>
        <a:bodyPr/>
        <a:lstStyle/>
        <a:p>
          <a:r>
            <a:rPr lang="en-US"/>
            <a:t>Deleting an element in a position other than the end.</a:t>
          </a:r>
        </a:p>
      </dgm:t>
    </dgm:pt>
    <dgm:pt modelId="{A4C55068-8703-4F93-8706-217167C15791}" type="parTrans" cxnId="{2D89E035-548E-4CB3-BA19-745DA1B4E615}">
      <dgm:prSet/>
      <dgm:spPr/>
      <dgm:t>
        <a:bodyPr/>
        <a:lstStyle/>
        <a:p>
          <a:endParaRPr lang="en-US"/>
        </a:p>
      </dgm:t>
    </dgm:pt>
    <dgm:pt modelId="{B2E36129-3408-4095-AE3C-1158F3F1478B}" type="sibTrans" cxnId="{2D89E035-548E-4CB3-BA19-745DA1B4E61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F0854C4-F7EB-492F-A24B-7984148D52F5}">
      <dgm:prSet/>
      <dgm:spPr/>
      <dgm:t>
        <a:bodyPr/>
        <a:lstStyle/>
        <a:p>
          <a:r>
            <a:rPr lang="en-US"/>
            <a:t>Searching and sorting depend on the used algorithm.</a:t>
          </a:r>
        </a:p>
      </dgm:t>
    </dgm:pt>
    <dgm:pt modelId="{52847A68-23BD-4684-8CED-F5685BC8885C}" type="parTrans" cxnId="{D5B0EFFE-CEF4-447F-8731-ED376BD39F65}">
      <dgm:prSet/>
      <dgm:spPr/>
      <dgm:t>
        <a:bodyPr/>
        <a:lstStyle/>
        <a:p>
          <a:endParaRPr lang="en-US"/>
        </a:p>
      </dgm:t>
    </dgm:pt>
    <dgm:pt modelId="{FCC2B780-0365-4A15-9250-8E669347A757}" type="sibTrans" cxnId="{D5B0EFFE-CEF4-447F-8731-ED376BD39F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DC02ABE-6DB0-4DE4-B00E-9A3A7147A972}">
      <dgm:prSet/>
      <dgm:spPr/>
      <dgm:t>
        <a:bodyPr/>
        <a:lstStyle/>
        <a:p>
          <a:r>
            <a:rPr lang="en-US" b="0" i="0"/>
            <a:t>Need to allocate contiguous memory cells (overflow exception risk).</a:t>
          </a:r>
          <a:endParaRPr lang="en-US"/>
        </a:p>
      </dgm:t>
    </dgm:pt>
    <dgm:pt modelId="{9B7D59C1-B671-46DD-93D9-86D5C66FE83B}" type="parTrans" cxnId="{501417EB-752E-4CD3-8614-C8A4F6F49AD3}">
      <dgm:prSet/>
      <dgm:spPr/>
      <dgm:t>
        <a:bodyPr/>
        <a:lstStyle/>
        <a:p>
          <a:endParaRPr lang="en-US"/>
        </a:p>
      </dgm:t>
    </dgm:pt>
    <dgm:pt modelId="{BFAD9647-8EB6-4290-B128-88B98098DD41}" type="sibTrans" cxnId="{501417EB-752E-4CD3-8614-C8A4F6F49AD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25157F5-006F-41EA-A976-939F6C569187}" type="pres">
      <dgm:prSet presAssocID="{33D5C66C-D32F-4117-9C20-C7CB73892F05}" presName="Name0" presStyleCnt="0">
        <dgm:presLayoutVars>
          <dgm:animLvl val="lvl"/>
          <dgm:resizeHandles val="exact"/>
        </dgm:presLayoutVars>
      </dgm:prSet>
      <dgm:spPr/>
    </dgm:pt>
    <dgm:pt modelId="{B5593816-FB59-440E-84FE-75C51C0C0FDA}" type="pres">
      <dgm:prSet presAssocID="{59D37BB4-3C24-4214-91AF-04BE6371CFEC}" presName="compositeNode" presStyleCnt="0">
        <dgm:presLayoutVars>
          <dgm:bulletEnabled val="1"/>
        </dgm:presLayoutVars>
      </dgm:prSet>
      <dgm:spPr/>
    </dgm:pt>
    <dgm:pt modelId="{D0FF6B8A-C282-4EB4-9355-38E9A9523026}" type="pres">
      <dgm:prSet presAssocID="{59D37BB4-3C24-4214-91AF-04BE6371CFEC}" presName="bgRect" presStyleLbl="bgAccFollowNode1" presStyleIdx="0" presStyleCnt="4"/>
      <dgm:spPr/>
    </dgm:pt>
    <dgm:pt modelId="{F180EBC3-0CAE-40DA-962D-8CAF59FE0AFF}" type="pres">
      <dgm:prSet presAssocID="{5E7079EC-324D-479D-9DE5-8C894CDCB9B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B90CDEE-CCFD-48AF-B16B-A7D4B26EF7B2}" type="pres">
      <dgm:prSet presAssocID="{59D37BB4-3C24-4214-91AF-04BE6371CFEC}" presName="bottomLine" presStyleLbl="alignNode1" presStyleIdx="1" presStyleCnt="8">
        <dgm:presLayoutVars/>
      </dgm:prSet>
      <dgm:spPr/>
    </dgm:pt>
    <dgm:pt modelId="{90AAB13E-8232-47C8-AACD-DAFA15C25134}" type="pres">
      <dgm:prSet presAssocID="{59D37BB4-3C24-4214-91AF-04BE6371CFEC}" presName="nodeText" presStyleLbl="bgAccFollowNode1" presStyleIdx="0" presStyleCnt="4">
        <dgm:presLayoutVars>
          <dgm:bulletEnabled val="1"/>
        </dgm:presLayoutVars>
      </dgm:prSet>
      <dgm:spPr/>
    </dgm:pt>
    <dgm:pt modelId="{C65A55C6-C752-4BB3-A182-1226C52EAF92}" type="pres">
      <dgm:prSet presAssocID="{5E7079EC-324D-479D-9DE5-8C894CDCB9B1}" presName="sibTrans" presStyleCnt="0"/>
      <dgm:spPr/>
    </dgm:pt>
    <dgm:pt modelId="{A650877F-4ED4-4E6E-8EC6-0118BA637533}" type="pres">
      <dgm:prSet presAssocID="{4F0815A7-3690-46A9-9D18-EC0FE6BB0156}" presName="compositeNode" presStyleCnt="0">
        <dgm:presLayoutVars>
          <dgm:bulletEnabled val="1"/>
        </dgm:presLayoutVars>
      </dgm:prSet>
      <dgm:spPr/>
    </dgm:pt>
    <dgm:pt modelId="{09EC4602-9229-4A81-8AAA-E16AF69008F6}" type="pres">
      <dgm:prSet presAssocID="{4F0815A7-3690-46A9-9D18-EC0FE6BB0156}" presName="bgRect" presStyleLbl="bgAccFollowNode1" presStyleIdx="1" presStyleCnt="4"/>
      <dgm:spPr/>
    </dgm:pt>
    <dgm:pt modelId="{A80782DE-875B-4747-A14F-ED47C2328BFD}" type="pres">
      <dgm:prSet presAssocID="{B2E36129-3408-4095-AE3C-1158F3F1478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25B8BDE7-1EA5-4308-B627-AD62E2BC4CEF}" type="pres">
      <dgm:prSet presAssocID="{4F0815A7-3690-46A9-9D18-EC0FE6BB0156}" presName="bottomLine" presStyleLbl="alignNode1" presStyleIdx="3" presStyleCnt="8">
        <dgm:presLayoutVars/>
      </dgm:prSet>
      <dgm:spPr/>
    </dgm:pt>
    <dgm:pt modelId="{0DEF0054-B45E-4F6F-A0A4-CD55B41A03A0}" type="pres">
      <dgm:prSet presAssocID="{4F0815A7-3690-46A9-9D18-EC0FE6BB0156}" presName="nodeText" presStyleLbl="bgAccFollowNode1" presStyleIdx="1" presStyleCnt="4">
        <dgm:presLayoutVars>
          <dgm:bulletEnabled val="1"/>
        </dgm:presLayoutVars>
      </dgm:prSet>
      <dgm:spPr/>
    </dgm:pt>
    <dgm:pt modelId="{A98CDB67-27A8-48ED-B9AA-B21F6822B920}" type="pres">
      <dgm:prSet presAssocID="{B2E36129-3408-4095-AE3C-1158F3F1478B}" presName="sibTrans" presStyleCnt="0"/>
      <dgm:spPr/>
    </dgm:pt>
    <dgm:pt modelId="{AE598E83-A85F-4E15-AC40-07968A2D70AF}" type="pres">
      <dgm:prSet presAssocID="{AF0854C4-F7EB-492F-A24B-7984148D52F5}" presName="compositeNode" presStyleCnt="0">
        <dgm:presLayoutVars>
          <dgm:bulletEnabled val="1"/>
        </dgm:presLayoutVars>
      </dgm:prSet>
      <dgm:spPr/>
    </dgm:pt>
    <dgm:pt modelId="{BC4C9C15-0035-4BDD-9ADA-D10DEFE8C7A8}" type="pres">
      <dgm:prSet presAssocID="{AF0854C4-F7EB-492F-A24B-7984148D52F5}" presName="bgRect" presStyleLbl="bgAccFollowNode1" presStyleIdx="2" presStyleCnt="4"/>
      <dgm:spPr/>
    </dgm:pt>
    <dgm:pt modelId="{A0D9E723-CC39-4979-B315-0279925362F3}" type="pres">
      <dgm:prSet presAssocID="{FCC2B780-0365-4A15-9250-8E669347A75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64CD0CF-448D-4A3D-97B3-768820F8A10B}" type="pres">
      <dgm:prSet presAssocID="{AF0854C4-F7EB-492F-A24B-7984148D52F5}" presName="bottomLine" presStyleLbl="alignNode1" presStyleIdx="5" presStyleCnt="8">
        <dgm:presLayoutVars/>
      </dgm:prSet>
      <dgm:spPr/>
    </dgm:pt>
    <dgm:pt modelId="{A4D10EF7-992D-4B6E-8CB6-44552BA2884A}" type="pres">
      <dgm:prSet presAssocID="{AF0854C4-F7EB-492F-A24B-7984148D52F5}" presName="nodeText" presStyleLbl="bgAccFollowNode1" presStyleIdx="2" presStyleCnt="4">
        <dgm:presLayoutVars>
          <dgm:bulletEnabled val="1"/>
        </dgm:presLayoutVars>
      </dgm:prSet>
      <dgm:spPr/>
    </dgm:pt>
    <dgm:pt modelId="{8FD66668-4362-4DF0-84F0-D9E3A17C2CA6}" type="pres">
      <dgm:prSet presAssocID="{FCC2B780-0365-4A15-9250-8E669347A757}" presName="sibTrans" presStyleCnt="0"/>
      <dgm:spPr/>
    </dgm:pt>
    <dgm:pt modelId="{0A578754-542E-4060-99CA-A48CFD6C616E}" type="pres">
      <dgm:prSet presAssocID="{6DC02ABE-6DB0-4DE4-B00E-9A3A7147A972}" presName="compositeNode" presStyleCnt="0">
        <dgm:presLayoutVars>
          <dgm:bulletEnabled val="1"/>
        </dgm:presLayoutVars>
      </dgm:prSet>
      <dgm:spPr/>
    </dgm:pt>
    <dgm:pt modelId="{612C242C-F037-4ADE-9A6D-E239638DC248}" type="pres">
      <dgm:prSet presAssocID="{6DC02ABE-6DB0-4DE4-B00E-9A3A7147A972}" presName="bgRect" presStyleLbl="bgAccFollowNode1" presStyleIdx="3" presStyleCnt="4"/>
      <dgm:spPr/>
    </dgm:pt>
    <dgm:pt modelId="{51A79239-1E34-44FF-8071-5D6F909313D8}" type="pres">
      <dgm:prSet presAssocID="{BFAD9647-8EB6-4290-B128-88B98098DD4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0D0ABCC-EB22-4FFB-A685-895839C2A78D}" type="pres">
      <dgm:prSet presAssocID="{6DC02ABE-6DB0-4DE4-B00E-9A3A7147A972}" presName="bottomLine" presStyleLbl="alignNode1" presStyleIdx="7" presStyleCnt="8">
        <dgm:presLayoutVars/>
      </dgm:prSet>
      <dgm:spPr/>
    </dgm:pt>
    <dgm:pt modelId="{9573F380-69AF-4F9B-90A6-67EA0D158ADB}" type="pres">
      <dgm:prSet presAssocID="{6DC02ABE-6DB0-4DE4-B00E-9A3A7147A972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6A9FE05-B4EA-4351-A1F8-374740C4E524}" type="presOf" srcId="{AF0854C4-F7EB-492F-A24B-7984148D52F5}" destId="{BC4C9C15-0035-4BDD-9ADA-D10DEFE8C7A8}" srcOrd="0" destOrd="0" presId="urn:microsoft.com/office/officeart/2016/7/layout/BasicLinearProcessNumbered"/>
    <dgm:cxn modelId="{6B8ADE0A-E1E5-4AF9-9503-AD52EA03AEFE}" type="presOf" srcId="{4F0815A7-3690-46A9-9D18-EC0FE6BB0156}" destId="{0DEF0054-B45E-4F6F-A0A4-CD55B41A03A0}" srcOrd="1" destOrd="0" presId="urn:microsoft.com/office/officeart/2016/7/layout/BasicLinearProcessNumbered"/>
    <dgm:cxn modelId="{729E9915-2597-48A0-9AE6-29064E858AD1}" type="presOf" srcId="{6DC02ABE-6DB0-4DE4-B00E-9A3A7147A972}" destId="{612C242C-F037-4ADE-9A6D-E239638DC248}" srcOrd="0" destOrd="0" presId="urn:microsoft.com/office/officeart/2016/7/layout/BasicLinearProcessNumbered"/>
    <dgm:cxn modelId="{2D89E035-548E-4CB3-BA19-745DA1B4E615}" srcId="{33D5C66C-D32F-4117-9C20-C7CB73892F05}" destId="{4F0815A7-3690-46A9-9D18-EC0FE6BB0156}" srcOrd="1" destOrd="0" parTransId="{A4C55068-8703-4F93-8706-217167C15791}" sibTransId="{B2E36129-3408-4095-AE3C-1158F3F1478B}"/>
    <dgm:cxn modelId="{55B05A51-47E2-48A1-9B1F-FD0D7561D4F7}" srcId="{33D5C66C-D32F-4117-9C20-C7CB73892F05}" destId="{59D37BB4-3C24-4214-91AF-04BE6371CFEC}" srcOrd="0" destOrd="0" parTransId="{EAED168D-2F96-461C-8539-661DD2CC33B5}" sibTransId="{5E7079EC-324D-479D-9DE5-8C894CDCB9B1}"/>
    <dgm:cxn modelId="{DB41507C-8B21-46DB-815E-9F8F6F412626}" type="presOf" srcId="{6DC02ABE-6DB0-4DE4-B00E-9A3A7147A972}" destId="{9573F380-69AF-4F9B-90A6-67EA0D158ADB}" srcOrd="1" destOrd="0" presId="urn:microsoft.com/office/officeart/2016/7/layout/BasicLinearProcessNumbered"/>
    <dgm:cxn modelId="{41F4D683-489F-4D50-A4A8-4373A377B277}" type="presOf" srcId="{33D5C66C-D32F-4117-9C20-C7CB73892F05}" destId="{B25157F5-006F-41EA-A976-939F6C569187}" srcOrd="0" destOrd="0" presId="urn:microsoft.com/office/officeart/2016/7/layout/BasicLinearProcessNumbered"/>
    <dgm:cxn modelId="{5410649F-0AAB-403E-900A-3D73E90A692D}" type="presOf" srcId="{4F0815A7-3690-46A9-9D18-EC0FE6BB0156}" destId="{09EC4602-9229-4A81-8AAA-E16AF69008F6}" srcOrd="0" destOrd="0" presId="urn:microsoft.com/office/officeart/2016/7/layout/BasicLinearProcessNumbered"/>
    <dgm:cxn modelId="{627AD4A8-316A-4730-BC20-6648E9D1D95E}" type="presOf" srcId="{BFAD9647-8EB6-4290-B128-88B98098DD41}" destId="{51A79239-1E34-44FF-8071-5D6F909313D8}" srcOrd="0" destOrd="0" presId="urn:microsoft.com/office/officeart/2016/7/layout/BasicLinearProcessNumbered"/>
    <dgm:cxn modelId="{DA00DBBB-5831-49E1-B1A2-B8B679EA7DE6}" type="presOf" srcId="{B2E36129-3408-4095-AE3C-1158F3F1478B}" destId="{A80782DE-875B-4747-A14F-ED47C2328BFD}" srcOrd="0" destOrd="0" presId="urn:microsoft.com/office/officeart/2016/7/layout/BasicLinearProcessNumbered"/>
    <dgm:cxn modelId="{3900D0BD-0E9C-4D9D-9574-4D0AF67E93A6}" type="presOf" srcId="{59D37BB4-3C24-4214-91AF-04BE6371CFEC}" destId="{D0FF6B8A-C282-4EB4-9355-38E9A9523026}" srcOrd="0" destOrd="0" presId="urn:microsoft.com/office/officeart/2016/7/layout/BasicLinearProcessNumbered"/>
    <dgm:cxn modelId="{7160FFBD-5CDE-448A-8F55-32736AFB1B60}" type="presOf" srcId="{59D37BB4-3C24-4214-91AF-04BE6371CFEC}" destId="{90AAB13E-8232-47C8-AACD-DAFA15C25134}" srcOrd="1" destOrd="0" presId="urn:microsoft.com/office/officeart/2016/7/layout/BasicLinearProcessNumbered"/>
    <dgm:cxn modelId="{8D41E9BF-7C2A-4E43-9547-37C19DB7D8A8}" type="presOf" srcId="{AF0854C4-F7EB-492F-A24B-7984148D52F5}" destId="{A4D10EF7-992D-4B6E-8CB6-44552BA2884A}" srcOrd="1" destOrd="0" presId="urn:microsoft.com/office/officeart/2016/7/layout/BasicLinearProcessNumbered"/>
    <dgm:cxn modelId="{4E3835DF-475B-48B1-A515-4C44AAF656E8}" type="presOf" srcId="{5E7079EC-324D-479D-9DE5-8C894CDCB9B1}" destId="{F180EBC3-0CAE-40DA-962D-8CAF59FE0AFF}" srcOrd="0" destOrd="0" presId="urn:microsoft.com/office/officeart/2016/7/layout/BasicLinearProcessNumbered"/>
    <dgm:cxn modelId="{501417EB-752E-4CD3-8614-C8A4F6F49AD3}" srcId="{33D5C66C-D32F-4117-9C20-C7CB73892F05}" destId="{6DC02ABE-6DB0-4DE4-B00E-9A3A7147A972}" srcOrd="3" destOrd="0" parTransId="{9B7D59C1-B671-46DD-93D9-86D5C66FE83B}" sibTransId="{BFAD9647-8EB6-4290-B128-88B98098DD41}"/>
    <dgm:cxn modelId="{D150D0F2-0DB9-416D-8021-475B337474D7}" type="presOf" srcId="{FCC2B780-0365-4A15-9250-8E669347A757}" destId="{A0D9E723-CC39-4979-B315-0279925362F3}" srcOrd="0" destOrd="0" presId="urn:microsoft.com/office/officeart/2016/7/layout/BasicLinearProcessNumbered"/>
    <dgm:cxn modelId="{D5B0EFFE-CEF4-447F-8731-ED376BD39F65}" srcId="{33D5C66C-D32F-4117-9C20-C7CB73892F05}" destId="{AF0854C4-F7EB-492F-A24B-7984148D52F5}" srcOrd="2" destOrd="0" parTransId="{52847A68-23BD-4684-8CED-F5685BC8885C}" sibTransId="{FCC2B780-0365-4A15-9250-8E669347A757}"/>
    <dgm:cxn modelId="{A4AE4814-AD11-44A4-BA48-2A8A0BC6472A}" type="presParOf" srcId="{B25157F5-006F-41EA-A976-939F6C569187}" destId="{B5593816-FB59-440E-84FE-75C51C0C0FDA}" srcOrd="0" destOrd="0" presId="urn:microsoft.com/office/officeart/2016/7/layout/BasicLinearProcessNumbered"/>
    <dgm:cxn modelId="{C399032C-09CF-498E-A182-F2501130FF6D}" type="presParOf" srcId="{B5593816-FB59-440E-84FE-75C51C0C0FDA}" destId="{D0FF6B8A-C282-4EB4-9355-38E9A9523026}" srcOrd="0" destOrd="0" presId="urn:microsoft.com/office/officeart/2016/7/layout/BasicLinearProcessNumbered"/>
    <dgm:cxn modelId="{40944E4C-46E5-42E2-8E3F-961126A38976}" type="presParOf" srcId="{B5593816-FB59-440E-84FE-75C51C0C0FDA}" destId="{F180EBC3-0CAE-40DA-962D-8CAF59FE0AFF}" srcOrd="1" destOrd="0" presId="urn:microsoft.com/office/officeart/2016/7/layout/BasicLinearProcessNumbered"/>
    <dgm:cxn modelId="{08F4528F-2753-4EAA-B34C-61BA7C0237E8}" type="presParOf" srcId="{B5593816-FB59-440E-84FE-75C51C0C0FDA}" destId="{BB90CDEE-CCFD-48AF-B16B-A7D4B26EF7B2}" srcOrd="2" destOrd="0" presId="urn:microsoft.com/office/officeart/2016/7/layout/BasicLinearProcessNumbered"/>
    <dgm:cxn modelId="{789F664A-791A-4217-BD3B-FE0A3148C44A}" type="presParOf" srcId="{B5593816-FB59-440E-84FE-75C51C0C0FDA}" destId="{90AAB13E-8232-47C8-AACD-DAFA15C25134}" srcOrd="3" destOrd="0" presId="urn:microsoft.com/office/officeart/2016/7/layout/BasicLinearProcessNumbered"/>
    <dgm:cxn modelId="{4D5516D9-BAF7-4144-9370-DA39AB523E89}" type="presParOf" srcId="{B25157F5-006F-41EA-A976-939F6C569187}" destId="{C65A55C6-C752-4BB3-A182-1226C52EAF92}" srcOrd="1" destOrd="0" presId="urn:microsoft.com/office/officeart/2016/7/layout/BasicLinearProcessNumbered"/>
    <dgm:cxn modelId="{A48B26F4-962D-4C33-96B1-0832915BF445}" type="presParOf" srcId="{B25157F5-006F-41EA-A976-939F6C569187}" destId="{A650877F-4ED4-4E6E-8EC6-0118BA637533}" srcOrd="2" destOrd="0" presId="urn:microsoft.com/office/officeart/2016/7/layout/BasicLinearProcessNumbered"/>
    <dgm:cxn modelId="{8609615C-FDBF-42D6-A096-63A5BC3D4858}" type="presParOf" srcId="{A650877F-4ED4-4E6E-8EC6-0118BA637533}" destId="{09EC4602-9229-4A81-8AAA-E16AF69008F6}" srcOrd="0" destOrd="0" presId="urn:microsoft.com/office/officeart/2016/7/layout/BasicLinearProcessNumbered"/>
    <dgm:cxn modelId="{55283AA5-BBD0-4B70-8A22-1BC97778F4FE}" type="presParOf" srcId="{A650877F-4ED4-4E6E-8EC6-0118BA637533}" destId="{A80782DE-875B-4747-A14F-ED47C2328BFD}" srcOrd="1" destOrd="0" presId="urn:microsoft.com/office/officeart/2016/7/layout/BasicLinearProcessNumbered"/>
    <dgm:cxn modelId="{765B1EE2-C10E-4DA2-83FA-9AC0E9549646}" type="presParOf" srcId="{A650877F-4ED4-4E6E-8EC6-0118BA637533}" destId="{25B8BDE7-1EA5-4308-B627-AD62E2BC4CEF}" srcOrd="2" destOrd="0" presId="urn:microsoft.com/office/officeart/2016/7/layout/BasicLinearProcessNumbered"/>
    <dgm:cxn modelId="{6C5D1904-FCAB-4802-9787-3AD0F5252E27}" type="presParOf" srcId="{A650877F-4ED4-4E6E-8EC6-0118BA637533}" destId="{0DEF0054-B45E-4F6F-A0A4-CD55B41A03A0}" srcOrd="3" destOrd="0" presId="urn:microsoft.com/office/officeart/2016/7/layout/BasicLinearProcessNumbered"/>
    <dgm:cxn modelId="{962D7340-AC92-4396-9C28-97B6AFEE7D35}" type="presParOf" srcId="{B25157F5-006F-41EA-A976-939F6C569187}" destId="{A98CDB67-27A8-48ED-B9AA-B21F6822B920}" srcOrd="3" destOrd="0" presId="urn:microsoft.com/office/officeart/2016/7/layout/BasicLinearProcessNumbered"/>
    <dgm:cxn modelId="{3AC8586B-819F-44DE-88F1-5CA417C098B6}" type="presParOf" srcId="{B25157F5-006F-41EA-A976-939F6C569187}" destId="{AE598E83-A85F-4E15-AC40-07968A2D70AF}" srcOrd="4" destOrd="0" presId="urn:microsoft.com/office/officeart/2016/7/layout/BasicLinearProcessNumbered"/>
    <dgm:cxn modelId="{A6221948-7B61-4457-8B43-2A5E613359F9}" type="presParOf" srcId="{AE598E83-A85F-4E15-AC40-07968A2D70AF}" destId="{BC4C9C15-0035-4BDD-9ADA-D10DEFE8C7A8}" srcOrd="0" destOrd="0" presId="urn:microsoft.com/office/officeart/2016/7/layout/BasicLinearProcessNumbered"/>
    <dgm:cxn modelId="{4703B13F-A949-4714-8C7F-9EB7057A1E55}" type="presParOf" srcId="{AE598E83-A85F-4E15-AC40-07968A2D70AF}" destId="{A0D9E723-CC39-4979-B315-0279925362F3}" srcOrd="1" destOrd="0" presId="urn:microsoft.com/office/officeart/2016/7/layout/BasicLinearProcessNumbered"/>
    <dgm:cxn modelId="{9962B74E-24D8-4951-927F-9E87F8B49A8F}" type="presParOf" srcId="{AE598E83-A85F-4E15-AC40-07968A2D70AF}" destId="{964CD0CF-448D-4A3D-97B3-768820F8A10B}" srcOrd="2" destOrd="0" presId="urn:microsoft.com/office/officeart/2016/7/layout/BasicLinearProcessNumbered"/>
    <dgm:cxn modelId="{B22DC523-B58D-497D-899F-81F69679B817}" type="presParOf" srcId="{AE598E83-A85F-4E15-AC40-07968A2D70AF}" destId="{A4D10EF7-992D-4B6E-8CB6-44552BA2884A}" srcOrd="3" destOrd="0" presId="urn:microsoft.com/office/officeart/2016/7/layout/BasicLinearProcessNumbered"/>
    <dgm:cxn modelId="{735FCFD1-3CC1-4FFD-AE48-D914C574166B}" type="presParOf" srcId="{B25157F5-006F-41EA-A976-939F6C569187}" destId="{8FD66668-4362-4DF0-84F0-D9E3A17C2CA6}" srcOrd="5" destOrd="0" presId="urn:microsoft.com/office/officeart/2016/7/layout/BasicLinearProcessNumbered"/>
    <dgm:cxn modelId="{8505C90C-9CF1-4FE8-87A8-A9B24F059189}" type="presParOf" srcId="{B25157F5-006F-41EA-A976-939F6C569187}" destId="{0A578754-542E-4060-99CA-A48CFD6C616E}" srcOrd="6" destOrd="0" presId="urn:microsoft.com/office/officeart/2016/7/layout/BasicLinearProcessNumbered"/>
    <dgm:cxn modelId="{22CCBD6D-841F-470A-A16A-8EB7F95750C8}" type="presParOf" srcId="{0A578754-542E-4060-99CA-A48CFD6C616E}" destId="{612C242C-F037-4ADE-9A6D-E239638DC248}" srcOrd="0" destOrd="0" presId="urn:microsoft.com/office/officeart/2016/7/layout/BasicLinearProcessNumbered"/>
    <dgm:cxn modelId="{36A1807A-FFED-48E3-85FB-1125CDFDCCF6}" type="presParOf" srcId="{0A578754-542E-4060-99CA-A48CFD6C616E}" destId="{51A79239-1E34-44FF-8071-5D6F909313D8}" srcOrd="1" destOrd="0" presId="urn:microsoft.com/office/officeart/2016/7/layout/BasicLinearProcessNumbered"/>
    <dgm:cxn modelId="{B28A997F-C6EE-4130-A594-563F62D3EFB5}" type="presParOf" srcId="{0A578754-542E-4060-99CA-A48CFD6C616E}" destId="{D0D0ABCC-EB22-4FFB-A685-895839C2A78D}" srcOrd="2" destOrd="0" presId="urn:microsoft.com/office/officeart/2016/7/layout/BasicLinearProcessNumbered"/>
    <dgm:cxn modelId="{3C99E5E7-D8AF-4058-8747-B36040E549C0}" type="presParOf" srcId="{0A578754-542E-4060-99CA-A48CFD6C616E}" destId="{9573F380-69AF-4F9B-90A6-67EA0D158AD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3D5C66C-D32F-4117-9C20-C7CB73892F0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9D37BB4-3C24-4214-91AF-04BE6371CFEC}">
      <dgm:prSet/>
      <dgm:spPr/>
      <dgm:t>
        <a:bodyPr/>
        <a:lstStyle/>
        <a:p>
          <a:r>
            <a:rPr lang="en-US"/>
            <a:t>Ordered arrays are useful where searches are frequent (Binary Search). </a:t>
          </a:r>
        </a:p>
      </dgm:t>
    </dgm:pt>
    <dgm:pt modelId="{EAED168D-2F96-461C-8539-661DD2CC33B5}" type="parTrans" cxnId="{55B05A51-47E2-48A1-9B1F-FD0D7561D4F7}">
      <dgm:prSet/>
      <dgm:spPr/>
      <dgm:t>
        <a:bodyPr/>
        <a:lstStyle/>
        <a:p>
          <a:endParaRPr lang="en-US"/>
        </a:p>
      </dgm:t>
    </dgm:pt>
    <dgm:pt modelId="{5E7079EC-324D-479D-9DE5-8C894CDCB9B1}" type="sibTrans" cxnId="{55B05A51-47E2-48A1-9B1F-FD0D7561D4F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F0815A7-3690-46A9-9D18-EC0FE6BB0156}">
      <dgm:prSet/>
      <dgm:spPr/>
      <dgm:t>
        <a:bodyPr/>
        <a:lstStyle/>
        <a:p>
          <a:r>
            <a:rPr lang="en-US"/>
            <a:t>Unordered arrays are useful where insertions are frequent (position doesn’t matter).</a:t>
          </a:r>
        </a:p>
      </dgm:t>
    </dgm:pt>
    <dgm:pt modelId="{A4C55068-8703-4F93-8706-217167C15791}" type="parTrans" cxnId="{2D89E035-548E-4CB3-BA19-745DA1B4E615}">
      <dgm:prSet/>
      <dgm:spPr/>
      <dgm:t>
        <a:bodyPr/>
        <a:lstStyle/>
        <a:p>
          <a:endParaRPr lang="en-US"/>
        </a:p>
      </dgm:t>
    </dgm:pt>
    <dgm:pt modelId="{B2E36129-3408-4095-AE3C-1158F3F1478B}" type="sibTrans" cxnId="{2D89E035-548E-4CB3-BA19-745DA1B4E61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BDFFED7-5817-419B-977E-5A6DE09E2872}" type="pres">
      <dgm:prSet presAssocID="{33D5C66C-D32F-4117-9C20-C7CB73892F05}" presName="Name0" presStyleCnt="0">
        <dgm:presLayoutVars>
          <dgm:animLvl val="lvl"/>
          <dgm:resizeHandles val="exact"/>
        </dgm:presLayoutVars>
      </dgm:prSet>
      <dgm:spPr/>
    </dgm:pt>
    <dgm:pt modelId="{E638763B-B17D-4A25-BC74-635E8C55D672}" type="pres">
      <dgm:prSet presAssocID="{59D37BB4-3C24-4214-91AF-04BE6371CFEC}" presName="compositeNode" presStyleCnt="0">
        <dgm:presLayoutVars>
          <dgm:bulletEnabled val="1"/>
        </dgm:presLayoutVars>
      </dgm:prSet>
      <dgm:spPr/>
    </dgm:pt>
    <dgm:pt modelId="{5F2C7CC5-4DB2-4A06-8B3F-0C407D80188F}" type="pres">
      <dgm:prSet presAssocID="{59D37BB4-3C24-4214-91AF-04BE6371CFEC}" presName="bgRect" presStyleLbl="alignNode1" presStyleIdx="0" presStyleCnt="2"/>
      <dgm:spPr/>
    </dgm:pt>
    <dgm:pt modelId="{09E17183-D8AD-45A1-92C2-7A3464081986}" type="pres">
      <dgm:prSet presAssocID="{5E7079EC-324D-479D-9DE5-8C894CDCB9B1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97C4447A-FA58-4A2E-9BB9-521B958D86B4}" type="pres">
      <dgm:prSet presAssocID="{59D37BB4-3C24-4214-91AF-04BE6371CFEC}" presName="nodeRect" presStyleLbl="alignNode1" presStyleIdx="0" presStyleCnt="2">
        <dgm:presLayoutVars>
          <dgm:bulletEnabled val="1"/>
        </dgm:presLayoutVars>
      </dgm:prSet>
      <dgm:spPr/>
    </dgm:pt>
    <dgm:pt modelId="{BC0DAA85-81A3-48FF-8716-2343FEA8B71C}" type="pres">
      <dgm:prSet presAssocID="{5E7079EC-324D-479D-9DE5-8C894CDCB9B1}" presName="sibTrans" presStyleCnt="0"/>
      <dgm:spPr/>
    </dgm:pt>
    <dgm:pt modelId="{345EA38B-C703-4DA0-B49C-ED4A72F55D62}" type="pres">
      <dgm:prSet presAssocID="{4F0815A7-3690-46A9-9D18-EC0FE6BB0156}" presName="compositeNode" presStyleCnt="0">
        <dgm:presLayoutVars>
          <dgm:bulletEnabled val="1"/>
        </dgm:presLayoutVars>
      </dgm:prSet>
      <dgm:spPr/>
    </dgm:pt>
    <dgm:pt modelId="{6091BB49-103D-49F9-BEB0-081653305583}" type="pres">
      <dgm:prSet presAssocID="{4F0815A7-3690-46A9-9D18-EC0FE6BB0156}" presName="bgRect" presStyleLbl="alignNode1" presStyleIdx="1" presStyleCnt="2"/>
      <dgm:spPr/>
    </dgm:pt>
    <dgm:pt modelId="{5C617053-CAF2-4FDE-B11D-BB189D0B14D0}" type="pres">
      <dgm:prSet presAssocID="{B2E36129-3408-4095-AE3C-1158F3F1478B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BA6F7A11-A1D2-4A3B-969C-634A6FE81D9B}" type="pres">
      <dgm:prSet presAssocID="{4F0815A7-3690-46A9-9D18-EC0FE6BB0156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71FF0723-8704-430D-ADE2-D9109938B737}" type="presOf" srcId="{B2E36129-3408-4095-AE3C-1158F3F1478B}" destId="{5C617053-CAF2-4FDE-B11D-BB189D0B14D0}" srcOrd="0" destOrd="0" presId="urn:microsoft.com/office/officeart/2016/7/layout/LinearBlockProcessNumbered"/>
    <dgm:cxn modelId="{2D89E035-548E-4CB3-BA19-745DA1B4E615}" srcId="{33D5C66C-D32F-4117-9C20-C7CB73892F05}" destId="{4F0815A7-3690-46A9-9D18-EC0FE6BB0156}" srcOrd="1" destOrd="0" parTransId="{A4C55068-8703-4F93-8706-217167C15791}" sibTransId="{B2E36129-3408-4095-AE3C-1158F3F1478B}"/>
    <dgm:cxn modelId="{95CE7F3B-55E9-42C5-9FDB-9B6F654CDFAA}" type="presOf" srcId="{59D37BB4-3C24-4214-91AF-04BE6371CFEC}" destId="{97C4447A-FA58-4A2E-9BB9-521B958D86B4}" srcOrd="1" destOrd="0" presId="urn:microsoft.com/office/officeart/2016/7/layout/LinearBlockProcessNumbered"/>
    <dgm:cxn modelId="{6463CF61-5604-44B4-870E-E8AF8C8CEC05}" type="presOf" srcId="{59D37BB4-3C24-4214-91AF-04BE6371CFEC}" destId="{5F2C7CC5-4DB2-4A06-8B3F-0C407D80188F}" srcOrd="0" destOrd="0" presId="urn:microsoft.com/office/officeart/2016/7/layout/LinearBlockProcessNumbered"/>
    <dgm:cxn modelId="{A1364849-9E49-4715-BB2B-2D080883A216}" type="presOf" srcId="{33D5C66C-D32F-4117-9C20-C7CB73892F05}" destId="{FBDFFED7-5817-419B-977E-5A6DE09E2872}" srcOrd="0" destOrd="0" presId="urn:microsoft.com/office/officeart/2016/7/layout/LinearBlockProcessNumbered"/>
    <dgm:cxn modelId="{641C8C6E-23FE-4232-94DD-36FA9CB9C7F7}" type="presOf" srcId="{5E7079EC-324D-479D-9DE5-8C894CDCB9B1}" destId="{09E17183-D8AD-45A1-92C2-7A3464081986}" srcOrd="0" destOrd="0" presId="urn:microsoft.com/office/officeart/2016/7/layout/LinearBlockProcessNumbered"/>
    <dgm:cxn modelId="{55B05A51-47E2-48A1-9B1F-FD0D7561D4F7}" srcId="{33D5C66C-D32F-4117-9C20-C7CB73892F05}" destId="{59D37BB4-3C24-4214-91AF-04BE6371CFEC}" srcOrd="0" destOrd="0" parTransId="{EAED168D-2F96-461C-8539-661DD2CC33B5}" sibTransId="{5E7079EC-324D-479D-9DE5-8C894CDCB9B1}"/>
    <dgm:cxn modelId="{73872F79-C206-4C8F-BA63-1096CA6B65DB}" type="presOf" srcId="{4F0815A7-3690-46A9-9D18-EC0FE6BB0156}" destId="{BA6F7A11-A1D2-4A3B-969C-634A6FE81D9B}" srcOrd="1" destOrd="0" presId="urn:microsoft.com/office/officeart/2016/7/layout/LinearBlockProcessNumbered"/>
    <dgm:cxn modelId="{996AD3E7-7B46-4B7D-AAE5-6015CF2760C3}" type="presOf" srcId="{4F0815A7-3690-46A9-9D18-EC0FE6BB0156}" destId="{6091BB49-103D-49F9-BEB0-081653305583}" srcOrd="0" destOrd="0" presId="urn:microsoft.com/office/officeart/2016/7/layout/LinearBlockProcessNumbered"/>
    <dgm:cxn modelId="{25F64E62-2D05-4169-AA9B-0311D72C36B6}" type="presParOf" srcId="{FBDFFED7-5817-419B-977E-5A6DE09E2872}" destId="{E638763B-B17D-4A25-BC74-635E8C55D672}" srcOrd="0" destOrd="0" presId="urn:microsoft.com/office/officeart/2016/7/layout/LinearBlockProcessNumbered"/>
    <dgm:cxn modelId="{2D6D7752-BEFC-4DF2-BB22-2F55B6B6719C}" type="presParOf" srcId="{E638763B-B17D-4A25-BC74-635E8C55D672}" destId="{5F2C7CC5-4DB2-4A06-8B3F-0C407D80188F}" srcOrd="0" destOrd="0" presId="urn:microsoft.com/office/officeart/2016/7/layout/LinearBlockProcessNumbered"/>
    <dgm:cxn modelId="{964EE35E-637F-409F-8D2E-522A59B9A0CB}" type="presParOf" srcId="{E638763B-B17D-4A25-BC74-635E8C55D672}" destId="{09E17183-D8AD-45A1-92C2-7A3464081986}" srcOrd="1" destOrd="0" presId="urn:microsoft.com/office/officeart/2016/7/layout/LinearBlockProcessNumbered"/>
    <dgm:cxn modelId="{0A5F2656-B16D-4678-A641-7D311A8CF535}" type="presParOf" srcId="{E638763B-B17D-4A25-BC74-635E8C55D672}" destId="{97C4447A-FA58-4A2E-9BB9-521B958D86B4}" srcOrd="2" destOrd="0" presId="urn:microsoft.com/office/officeart/2016/7/layout/LinearBlockProcessNumbered"/>
    <dgm:cxn modelId="{C4A6965F-B7C6-4CAC-A858-DE644E131319}" type="presParOf" srcId="{FBDFFED7-5817-419B-977E-5A6DE09E2872}" destId="{BC0DAA85-81A3-48FF-8716-2343FEA8B71C}" srcOrd="1" destOrd="0" presId="urn:microsoft.com/office/officeart/2016/7/layout/LinearBlockProcessNumbered"/>
    <dgm:cxn modelId="{7415DE64-4834-414E-96D9-A1A0C93DE3E7}" type="presParOf" srcId="{FBDFFED7-5817-419B-977E-5A6DE09E2872}" destId="{345EA38B-C703-4DA0-B49C-ED4A72F55D62}" srcOrd="2" destOrd="0" presId="urn:microsoft.com/office/officeart/2016/7/layout/LinearBlockProcessNumbered"/>
    <dgm:cxn modelId="{34DA4A6F-1A9B-40C0-887D-A35E5823B0B0}" type="presParOf" srcId="{345EA38B-C703-4DA0-B49C-ED4A72F55D62}" destId="{6091BB49-103D-49F9-BEB0-081653305583}" srcOrd="0" destOrd="0" presId="urn:microsoft.com/office/officeart/2016/7/layout/LinearBlockProcessNumbered"/>
    <dgm:cxn modelId="{41EB653C-9FAC-482E-BB47-ECE7B9638E4D}" type="presParOf" srcId="{345EA38B-C703-4DA0-B49C-ED4A72F55D62}" destId="{5C617053-CAF2-4FDE-B11D-BB189D0B14D0}" srcOrd="1" destOrd="0" presId="urn:microsoft.com/office/officeart/2016/7/layout/LinearBlockProcessNumbered"/>
    <dgm:cxn modelId="{4750C775-023B-4FA1-ADBA-85B5CA1EC1DC}" type="presParOf" srcId="{345EA38B-C703-4DA0-B49C-ED4A72F55D62}" destId="{BA6F7A11-A1D2-4A3B-969C-634A6FE81D9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E3D92F-1C3B-4A12-AB82-BA0357167BD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179712-D28E-4306-A70A-CB9C9928602B}">
      <dgm:prSet/>
      <dgm:spPr/>
      <dgm:t>
        <a:bodyPr/>
        <a:lstStyle/>
        <a:p>
          <a:r>
            <a:rPr lang="en-US"/>
            <a:t>Arrays favor insertion at the end, while Linked Lists favor insertion at the beginning.</a:t>
          </a:r>
        </a:p>
      </dgm:t>
    </dgm:pt>
    <dgm:pt modelId="{B12A7112-786C-4F20-AFDE-11A8EB43CA6F}" type="parTrans" cxnId="{07591392-4993-4DDE-80C2-C16322C05DD2}">
      <dgm:prSet/>
      <dgm:spPr/>
      <dgm:t>
        <a:bodyPr/>
        <a:lstStyle/>
        <a:p>
          <a:endParaRPr lang="en-US"/>
        </a:p>
      </dgm:t>
    </dgm:pt>
    <dgm:pt modelId="{1FEF4702-2C9D-4831-B19C-F271289FED23}" type="sibTrans" cxnId="{07591392-4993-4DDE-80C2-C16322C05DD2}">
      <dgm:prSet/>
      <dgm:spPr/>
      <dgm:t>
        <a:bodyPr/>
        <a:lstStyle/>
        <a:p>
          <a:endParaRPr lang="en-US"/>
        </a:p>
      </dgm:t>
    </dgm:pt>
    <dgm:pt modelId="{0803FFCE-3869-4804-888A-E7E9669D9022}">
      <dgm:prSet/>
      <dgm:spPr/>
      <dgm:t>
        <a:bodyPr/>
        <a:lstStyle/>
        <a:p>
          <a:r>
            <a:rPr lang="en-US"/>
            <a:t>Arrays favor deletion at the end, while Linked Lists favor deletion at the beginning.</a:t>
          </a:r>
        </a:p>
      </dgm:t>
    </dgm:pt>
    <dgm:pt modelId="{39427B13-FF76-4AB4-AB87-1B461D21BDB8}" type="parTrans" cxnId="{71353061-837C-4609-8FAA-62B8531894C2}">
      <dgm:prSet/>
      <dgm:spPr/>
      <dgm:t>
        <a:bodyPr/>
        <a:lstStyle/>
        <a:p>
          <a:endParaRPr lang="en-US"/>
        </a:p>
      </dgm:t>
    </dgm:pt>
    <dgm:pt modelId="{15B275C5-FEBA-49B0-8409-DFDDCC668453}" type="sibTrans" cxnId="{71353061-837C-4609-8FAA-62B8531894C2}">
      <dgm:prSet/>
      <dgm:spPr/>
      <dgm:t>
        <a:bodyPr/>
        <a:lstStyle/>
        <a:p>
          <a:endParaRPr lang="en-US"/>
        </a:p>
      </dgm:t>
    </dgm:pt>
    <dgm:pt modelId="{E5AF5792-07C1-48D7-B418-37685E15DBE1}">
      <dgm:prSet/>
      <dgm:spPr/>
      <dgm:t>
        <a:bodyPr/>
        <a:lstStyle/>
        <a:p>
          <a:r>
            <a:rPr lang="en-US"/>
            <a:t>Linked List is more efficient than Array when we need to </a:t>
          </a:r>
          <a:r>
            <a:rPr lang="en-US" b="1"/>
            <a:t>insert at the beginning and read from the beginning</a:t>
          </a:r>
          <a:r>
            <a:rPr lang="en-US"/>
            <a:t>.</a:t>
          </a:r>
        </a:p>
      </dgm:t>
    </dgm:pt>
    <dgm:pt modelId="{1D703C02-B2C1-4D69-AEF3-34A8D1F14F66}" type="parTrans" cxnId="{9606F72F-9564-4189-B092-E4C0191F8479}">
      <dgm:prSet/>
      <dgm:spPr/>
      <dgm:t>
        <a:bodyPr/>
        <a:lstStyle/>
        <a:p>
          <a:endParaRPr lang="en-US"/>
        </a:p>
      </dgm:t>
    </dgm:pt>
    <dgm:pt modelId="{3D1DDBD4-8C10-453C-BD10-DFB756456C77}" type="sibTrans" cxnId="{9606F72F-9564-4189-B092-E4C0191F8479}">
      <dgm:prSet/>
      <dgm:spPr/>
      <dgm:t>
        <a:bodyPr/>
        <a:lstStyle/>
        <a:p>
          <a:endParaRPr lang="en-US"/>
        </a:p>
      </dgm:t>
    </dgm:pt>
    <dgm:pt modelId="{5978A907-A372-4A7E-B701-F69B5F1029AA}" type="pres">
      <dgm:prSet presAssocID="{4CE3D92F-1C3B-4A12-AB82-BA0357167BDD}" presName="outerComposite" presStyleCnt="0">
        <dgm:presLayoutVars>
          <dgm:chMax val="5"/>
          <dgm:dir/>
          <dgm:resizeHandles val="exact"/>
        </dgm:presLayoutVars>
      </dgm:prSet>
      <dgm:spPr/>
    </dgm:pt>
    <dgm:pt modelId="{863A3B7E-18C5-4E21-A44F-EA63AAC4B299}" type="pres">
      <dgm:prSet presAssocID="{4CE3D92F-1C3B-4A12-AB82-BA0357167BDD}" presName="dummyMaxCanvas" presStyleCnt="0">
        <dgm:presLayoutVars/>
      </dgm:prSet>
      <dgm:spPr/>
    </dgm:pt>
    <dgm:pt modelId="{D15A1217-7F89-4B9C-8179-DBBBF950C9DE}" type="pres">
      <dgm:prSet presAssocID="{4CE3D92F-1C3B-4A12-AB82-BA0357167BDD}" presName="ThreeNodes_1" presStyleLbl="node1" presStyleIdx="0" presStyleCnt="3">
        <dgm:presLayoutVars>
          <dgm:bulletEnabled val="1"/>
        </dgm:presLayoutVars>
      </dgm:prSet>
      <dgm:spPr/>
    </dgm:pt>
    <dgm:pt modelId="{40C98F57-F6AB-4C24-9C27-D9FCAB192A86}" type="pres">
      <dgm:prSet presAssocID="{4CE3D92F-1C3B-4A12-AB82-BA0357167BDD}" presName="ThreeNodes_2" presStyleLbl="node1" presStyleIdx="1" presStyleCnt="3">
        <dgm:presLayoutVars>
          <dgm:bulletEnabled val="1"/>
        </dgm:presLayoutVars>
      </dgm:prSet>
      <dgm:spPr/>
    </dgm:pt>
    <dgm:pt modelId="{1A08CE9E-1508-4783-86B6-AF11E0CE98DB}" type="pres">
      <dgm:prSet presAssocID="{4CE3D92F-1C3B-4A12-AB82-BA0357167BDD}" presName="ThreeNodes_3" presStyleLbl="node1" presStyleIdx="2" presStyleCnt="3">
        <dgm:presLayoutVars>
          <dgm:bulletEnabled val="1"/>
        </dgm:presLayoutVars>
      </dgm:prSet>
      <dgm:spPr/>
    </dgm:pt>
    <dgm:pt modelId="{025B699E-46DE-4DCE-9B05-5E63FB33114F}" type="pres">
      <dgm:prSet presAssocID="{4CE3D92F-1C3B-4A12-AB82-BA0357167BDD}" presName="ThreeConn_1-2" presStyleLbl="fgAccFollowNode1" presStyleIdx="0" presStyleCnt="2">
        <dgm:presLayoutVars>
          <dgm:bulletEnabled val="1"/>
        </dgm:presLayoutVars>
      </dgm:prSet>
      <dgm:spPr/>
    </dgm:pt>
    <dgm:pt modelId="{12EB1761-4E69-4418-BCD2-162EF356D93A}" type="pres">
      <dgm:prSet presAssocID="{4CE3D92F-1C3B-4A12-AB82-BA0357167BDD}" presName="ThreeConn_2-3" presStyleLbl="fgAccFollowNode1" presStyleIdx="1" presStyleCnt="2">
        <dgm:presLayoutVars>
          <dgm:bulletEnabled val="1"/>
        </dgm:presLayoutVars>
      </dgm:prSet>
      <dgm:spPr/>
    </dgm:pt>
    <dgm:pt modelId="{F09D830A-457A-4830-886C-D3DB2A877818}" type="pres">
      <dgm:prSet presAssocID="{4CE3D92F-1C3B-4A12-AB82-BA0357167BDD}" presName="ThreeNodes_1_text" presStyleLbl="node1" presStyleIdx="2" presStyleCnt="3">
        <dgm:presLayoutVars>
          <dgm:bulletEnabled val="1"/>
        </dgm:presLayoutVars>
      </dgm:prSet>
      <dgm:spPr/>
    </dgm:pt>
    <dgm:pt modelId="{BC477411-CA99-4591-AE68-16B67EEA2C23}" type="pres">
      <dgm:prSet presAssocID="{4CE3D92F-1C3B-4A12-AB82-BA0357167BDD}" presName="ThreeNodes_2_text" presStyleLbl="node1" presStyleIdx="2" presStyleCnt="3">
        <dgm:presLayoutVars>
          <dgm:bulletEnabled val="1"/>
        </dgm:presLayoutVars>
      </dgm:prSet>
      <dgm:spPr/>
    </dgm:pt>
    <dgm:pt modelId="{0EFA82AF-CEBF-4A23-AB28-0BC16980C0DE}" type="pres">
      <dgm:prSet presAssocID="{4CE3D92F-1C3B-4A12-AB82-BA0357167BD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CD70809-BEE7-498A-BC32-A34EC2D341F3}" type="presOf" srcId="{0803FFCE-3869-4804-888A-E7E9669D9022}" destId="{BC477411-CA99-4591-AE68-16B67EEA2C23}" srcOrd="1" destOrd="0" presId="urn:microsoft.com/office/officeart/2005/8/layout/vProcess5"/>
    <dgm:cxn modelId="{59F57026-F968-4DD7-AE1F-48BB7ADEA097}" type="presOf" srcId="{0803FFCE-3869-4804-888A-E7E9669D9022}" destId="{40C98F57-F6AB-4C24-9C27-D9FCAB192A86}" srcOrd="0" destOrd="0" presId="urn:microsoft.com/office/officeart/2005/8/layout/vProcess5"/>
    <dgm:cxn modelId="{9606F72F-9564-4189-B092-E4C0191F8479}" srcId="{4CE3D92F-1C3B-4A12-AB82-BA0357167BDD}" destId="{E5AF5792-07C1-48D7-B418-37685E15DBE1}" srcOrd="2" destOrd="0" parTransId="{1D703C02-B2C1-4D69-AEF3-34A8D1F14F66}" sibTransId="{3D1DDBD4-8C10-453C-BD10-DFB756456C77}"/>
    <dgm:cxn modelId="{71353061-837C-4609-8FAA-62B8531894C2}" srcId="{4CE3D92F-1C3B-4A12-AB82-BA0357167BDD}" destId="{0803FFCE-3869-4804-888A-E7E9669D9022}" srcOrd="1" destOrd="0" parTransId="{39427B13-FF76-4AB4-AB87-1B461D21BDB8}" sibTransId="{15B275C5-FEBA-49B0-8409-DFDDCC668453}"/>
    <dgm:cxn modelId="{07591392-4993-4DDE-80C2-C16322C05DD2}" srcId="{4CE3D92F-1C3B-4A12-AB82-BA0357167BDD}" destId="{68179712-D28E-4306-A70A-CB9C9928602B}" srcOrd="0" destOrd="0" parTransId="{B12A7112-786C-4F20-AFDE-11A8EB43CA6F}" sibTransId="{1FEF4702-2C9D-4831-B19C-F271289FED23}"/>
    <dgm:cxn modelId="{E1A9B49C-4C53-4C8E-A7C1-F3CE43096C5E}" type="presOf" srcId="{E5AF5792-07C1-48D7-B418-37685E15DBE1}" destId="{0EFA82AF-CEBF-4A23-AB28-0BC16980C0DE}" srcOrd="1" destOrd="0" presId="urn:microsoft.com/office/officeart/2005/8/layout/vProcess5"/>
    <dgm:cxn modelId="{6325E5A6-0DE6-4110-AC7E-AB7CABBFCF89}" type="presOf" srcId="{E5AF5792-07C1-48D7-B418-37685E15DBE1}" destId="{1A08CE9E-1508-4783-86B6-AF11E0CE98DB}" srcOrd="0" destOrd="0" presId="urn:microsoft.com/office/officeart/2005/8/layout/vProcess5"/>
    <dgm:cxn modelId="{34394CAA-2DC2-4114-BD0F-7E65691368E2}" type="presOf" srcId="{1FEF4702-2C9D-4831-B19C-F271289FED23}" destId="{025B699E-46DE-4DCE-9B05-5E63FB33114F}" srcOrd="0" destOrd="0" presId="urn:microsoft.com/office/officeart/2005/8/layout/vProcess5"/>
    <dgm:cxn modelId="{8C2DD7AA-A756-4C6D-86D8-107E7530BEF1}" type="presOf" srcId="{68179712-D28E-4306-A70A-CB9C9928602B}" destId="{F09D830A-457A-4830-886C-D3DB2A877818}" srcOrd="1" destOrd="0" presId="urn:microsoft.com/office/officeart/2005/8/layout/vProcess5"/>
    <dgm:cxn modelId="{DC45E0AF-5684-4644-A1BB-248CAC0E0F01}" type="presOf" srcId="{15B275C5-FEBA-49B0-8409-DFDDCC668453}" destId="{12EB1761-4E69-4418-BCD2-162EF356D93A}" srcOrd="0" destOrd="0" presId="urn:microsoft.com/office/officeart/2005/8/layout/vProcess5"/>
    <dgm:cxn modelId="{BF4CF4BD-A918-4697-AD09-5D401927869C}" type="presOf" srcId="{68179712-D28E-4306-A70A-CB9C9928602B}" destId="{D15A1217-7F89-4B9C-8179-DBBBF950C9DE}" srcOrd="0" destOrd="0" presId="urn:microsoft.com/office/officeart/2005/8/layout/vProcess5"/>
    <dgm:cxn modelId="{207B16DD-7202-40D3-9F36-9B88E45C6B3D}" type="presOf" srcId="{4CE3D92F-1C3B-4A12-AB82-BA0357167BDD}" destId="{5978A907-A372-4A7E-B701-F69B5F1029AA}" srcOrd="0" destOrd="0" presId="urn:microsoft.com/office/officeart/2005/8/layout/vProcess5"/>
    <dgm:cxn modelId="{2DFE33A8-088E-4981-AD73-1631DE58318D}" type="presParOf" srcId="{5978A907-A372-4A7E-B701-F69B5F1029AA}" destId="{863A3B7E-18C5-4E21-A44F-EA63AAC4B299}" srcOrd="0" destOrd="0" presId="urn:microsoft.com/office/officeart/2005/8/layout/vProcess5"/>
    <dgm:cxn modelId="{687A02BA-109B-47C9-A956-34A7E2F225F9}" type="presParOf" srcId="{5978A907-A372-4A7E-B701-F69B5F1029AA}" destId="{D15A1217-7F89-4B9C-8179-DBBBF950C9DE}" srcOrd="1" destOrd="0" presId="urn:microsoft.com/office/officeart/2005/8/layout/vProcess5"/>
    <dgm:cxn modelId="{40F59690-ADB6-4E72-8785-1CC72370EE95}" type="presParOf" srcId="{5978A907-A372-4A7E-B701-F69B5F1029AA}" destId="{40C98F57-F6AB-4C24-9C27-D9FCAB192A86}" srcOrd="2" destOrd="0" presId="urn:microsoft.com/office/officeart/2005/8/layout/vProcess5"/>
    <dgm:cxn modelId="{E7D4FDD8-C6EF-44CE-B574-DCE6C1D18596}" type="presParOf" srcId="{5978A907-A372-4A7E-B701-F69B5F1029AA}" destId="{1A08CE9E-1508-4783-86B6-AF11E0CE98DB}" srcOrd="3" destOrd="0" presId="urn:microsoft.com/office/officeart/2005/8/layout/vProcess5"/>
    <dgm:cxn modelId="{E4D55340-E226-4A91-9E64-B316B32DF06F}" type="presParOf" srcId="{5978A907-A372-4A7E-B701-F69B5F1029AA}" destId="{025B699E-46DE-4DCE-9B05-5E63FB33114F}" srcOrd="4" destOrd="0" presId="urn:microsoft.com/office/officeart/2005/8/layout/vProcess5"/>
    <dgm:cxn modelId="{A5AA1F15-CFED-4E76-A25F-EEBB2D86335A}" type="presParOf" srcId="{5978A907-A372-4A7E-B701-F69B5F1029AA}" destId="{12EB1761-4E69-4418-BCD2-162EF356D93A}" srcOrd="5" destOrd="0" presId="urn:microsoft.com/office/officeart/2005/8/layout/vProcess5"/>
    <dgm:cxn modelId="{5A7FEF32-D8E4-4B2F-952B-D21B35D6213D}" type="presParOf" srcId="{5978A907-A372-4A7E-B701-F69B5F1029AA}" destId="{F09D830A-457A-4830-886C-D3DB2A877818}" srcOrd="6" destOrd="0" presId="urn:microsoft.com/office/officeart/2005/8/layout/vProcess5"/>
    <dgm:cxn modelId="{775BE0FA-7FAB-4AA1-83CE-2013F3CB2657}" type="presParOf" srcId="{5978A907-A372-4A7E-B701-F69B5F1029AA}" destId="{BC477411-CA99-4591-AE68-16B67EEA2C23}" srcOrd="7" destOrd="0" presId="urn:microsoft.com/office/officeart/2005/8/layout/vProcess5"/>
    <dgm:cxn modelId="{4FB50613-D9C7-4AF4-BAF3-BD078C55D288}" type="presParOf" srcId="{5978A907-A372-4A7E-B701-F69B5F1029AA}" destId="{0EFA82AF-CEBF-4A23-AB28-0BC16980C0D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7C0AB-69D1-436D-A260-0C28BBE9DA4A}">
      <dsp:nvSpPr>
        <dsp:cNvPr id="0" name=""/>
        <dsp:cNvSpPr/>
      </dsp:nvSpPr>
      <dsp:spPr>
        <a:xfrm>
          <a:off x="627073" y="151162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E8A353-1CB8-4DAB-8D1B-F396B898D403}">
      <dsp:nvSpPr>
        <dsp:cNvPr id="0" name=""/>
        <dsp:cNvSpPr/>
      </dsp:nvSpPr>
      <dsp:spPr>
        <a:xfrm>
          <a:off x="1007323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9CA4-414F-453A-AF70-F3958455F9D5}">
      <dsp:nvSpPr>
        <dsp:cNvPr id="0" name=""/>
        <dsp:cNvSpPr/>
      </dsp:nvSpPr>
      <dsp:spPr>
        <a:xfrm>
          <a:off x="56698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kern="1200"/>
            <a:t>CPU Time</a:t>
          </a:r>
          <a:endParaRPr lang="en-US" sz="2400" kern="1200"/>
        </a:p>
      </dsp:txBody>
      <dsp:txXfrm>
        <a:off x="56698" y="2491162"/>
        <a:ext cx="2925000" cy="720000"/>
      </dsp:txXfrm>
    </dsp:sp>
    <dsp:sp modelId="{612D8C71-CE3B-4E2F-B547-1E79CB189D42}">
      <dsp:nvSpPr>
        <dsp:cNvPr id="0" name=""/>
        <dsp:cNvSpPr/>
      </dsp:nvSpPr>
      <dsp:spPr>
        <a:xfrm>
          <a:off x="4063949" y="151162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1CD4E-334A-4EE1-88BE-3C4DC1516691}">
      <dsp:nvSpPr>
        <dsp:cNvPr id="0" name=""/>
        <dsp:cNvSpPr/>
      </dsp:nvSpPr>
      <dsp:spPr>
        <a:xfrm>
          <a:off x="4444199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DD113-6E13-4A7C-9FF8-8BAB7C1FB7AF}">
      <dsp:nvSpPr>
        <dsp:cNvPr id="0" name=""/>
        <dsp:cNvSpPr/>
      </dsp:nvSpPr>
      <dsp:spPr>
        <a:xfrm>
          <a:off x="3493574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kern="1200"/>
            <a:t>Memory </a:t>
          </a:r>
          <a:r>
            <a:rPr lang="en-US" sz="2400" kern="1200" noProof="0"/>
            <a:t>Consumption</a:t>
          </a:r>
        </a:p>
      </dsp:txBody>
      <dsp:txXfrm>
        <a:off x="3493574" y="2491162"/>
        <a:ext cx="2925000" cy="720000"/>
      </dsp:txXfrm>
    </dsp:sp>
    <dsp:sp modelId="{A0577FEE-ADF8-4627-B58F-23B813D7F402}">
      <dsp:nvSpPr>
        <dsp:cNvPr id="0" name=""/>
        <dsp:cNvSpPr/>
      </dsp:nvSpPr>
      <dsp:spPr>
        <a:xfrm>
          <a:off x="7500824" y="151162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7E15E-E08F-466A-8CF9-C959A56211DA}">
      <dsp:nvSpPr>
        <dsp:cNvPr id="0" name=""/>
        <dsp:cNvSpPr/>
      </dsp:nvSpPr>
      <dsp:spPr>
        <a:xfrm>
          <a:off x="7881074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97E32-F1A2-4012-8696-DC2811E9E562}">
      <dsp:nvSpPr>
        <dsp:cNvPr id="0" name=""/>
        <dsp:cNvSpPr/>
      </dsp:nvSpPr>
      <dsp:spPr>
        <a:xfrm>
          <a:off x="6930449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400" kern="1200"/>
            <a:t>Core Web Vitals (LCP, FCP, CLS, FID, …)</a:t>
          </a:r>
          <a:endParaRPr lang="en-US" sz="2400" kern="1200"/>
        </a:p>
      </dsp:txBody>
      <dsp:txXfrm>
        <a:off x="6930449" y="2491162"/>
        <a:ext cx="2925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81AD8-DDFF-411E-B493-20FEFF504F6E}">
      <dsp:nvSpPr>
        <dsp:cNvPr id="0" name=""/>
        <dsp:cNvSpPr/>
      </dsp:nvSpPr>
      <dsp:spPr>
        <a:xfrm>
          <a:off x="0" y="502068"/>
          <a:ext cx="9658435" cy="9268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84B36-F96B-42CA-AD3F-EE86799B05C4}">
      <dsp:nvSpPr>
        <dsp:cNvPr id="0" name=""/>
        <dsp:cNvSpPr/>
      </dsp:nvSpPr>
      <dsp:spPr>
        <a:xfrm>
          <a:off x="280385" y="710619"/>
          <a:ext cx="509792" cy="509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20970-53FD-4712-BBB0-7272F74AD16B}">
      <dsp:nvSpPr>
        <dsp:cNvPr id="0" name=""/>
        <dsp:cNvSpPr/>
      </dsp:nvSpPr>
      <dsp:spPr>
        <a:xfrm>
          <a:off x="1070564" y="502068"/>
          <a:ext cx="8587870" cy="92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96" tIns="98096" rIns="98096" bIns="9809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printer processes the jobs </a:t>
          </a:r>
          <a:r>
            <a:rPr lang="en-US" sz="2400" b="1" kern="1200"/>
            <a:t>one after the other </a:t>
          </a:r>
          <a:r>
            <a:rPr lang="en-US" sz="2400" kern="1200"/>
            <a:t>and </a:t>
          </a:r>
          <a:r>
            <a:rPr lang="en-US" sz="2400" b="1" kern="1200"/>
            <a:t>in the order of their arrival</a:t>
          </a:r>
          <a:r>
            <a:rPr lang="en-US" sz="2400" kern="1200"/>
            <a:t>.</a:t>
          </a:r>
        </a:p>
      </dsp:txBody>
      <dsp:txXfrm>
        <a:off x="1070564" y="502068"/>
        <a:ext cx="8587870" cy="926895"/>
      </dsp:txXfrm>
    </dsp:sp>
    <dsp:sp modelId="{5E2C852C-F709-4EC4-B0D5-4574BD2AC333}">
      <dsp:nvSpPr>
        <dsp:cNvPr id="0" name=""/>
        <dsp:cNvSpPr/>
      </dsp:nvSpPr>
      <dsp:spPr>
        <a:xfrm>
          <a:off x="0" y="1660687"/>
          <a:ext cx="9658435" cy="9268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28E97-816B-4F44-8AA4-6FAAEB9A6F11}">
      <dsp:nvSpPr>
        <dsp:cNvPr id="0" name=""/>
        <dsp:cNvSpPr/>
      </dsp:nvSpPr>
      <dsp:spPr>
        <a:xfrm>
          <a:off x="280385" y="1869238"/>
          <a:ext cx="509792" cy="509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C5E99-9AA2-4692-A345-E36EC6203E64}">
      <dsp:nvSpPr>
        <dsp:cNvPr id="0" name=""/>
        <dsp:cNvSpPr/>
      </dsp:nvSpPr>
      <dsp:spPr>
        <a:xfrm>
          <a:off x="1070564" y="1660687"/>
          <a:ext cx="8587870" cy="92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96" tIns="98096" rIns="98096" bIns="9809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Once a document is printed, </a:t>
          </a:r>
          <a:r>
            <a:rPr lang="en-US" sz="2400" b="1" kern="1200"/>
            <a:t>it is removed from the waiting list (free memory)</a:t>
          </a:r>
          <a:r>
            <a:rPr lang="en-US" sz="2400" kern="1200"/>
            <a:t>.</a:t>
          </a:r>
        </a:p>
      </dsp:txBody>
      <dsp:txXfrm>
        <a:off x="1070564" y="1660687"/>
        <a:ext cx="8587870" cy="9268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073C0-CBD2-45DD-A372-2FEBDE3EC517}">
      <dsp:nvSpPr>
        <dsp:cNvPr id="0" name=""/>
        <dsp:cNvSpPr/>
      </dsp:nvSpPr>
      <dsp:spPr>
        <a:xfrm>
          <a:off x="0" y="438"/>
          <a:ext cx="43635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07060F-2EC7-47FF-8BF8-0C64C5746580}">
      <dsp:nvSpPr>
        <dsp:cNvPr id="0" name=""/>
        <dsp:cNvSpPr/>
      </dsp:nvSpPr>
      <dsp:spPr>
        <a:xfrm>
          <a:off x="0" y="438"/>
          <a:ext cx="4363595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Hash function must convert the same string to the same number every single time it’s applied.</a:t>
          </a:r>
        </a:p>
      </dsp:txBody>
      <dsp:txXfrm>
        <a:off x="0" y="438"/>
        <a:ext cx="4363595" cy="718542"/>
      </dsp:txXfrm>
    </dsp:sp>
    <dsp:sp modelId="{869D72BB-7839-411E-A658-32D13EA8E075}">
      <dsp:nvSpPr>
        <dsp:cNvPr id="0" name=""/>
        <dsp:cNvSpPr/>
      </dsp:nvSpPr>
      <dsp:spPr>
        <a:xfrm>
          <a:off x="0" y="718981"/>
          <a:ext cx="43635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233E07-4A77-44E1-B472-69AE4B744CF2}">
      <dsp:nvSpPr>
        <dsp:cNvPr id="0" name=""/>
        <dsp:cNvSpPr/>
      </dsp:nvSpPr>
      <dsp:spPr>
        <a:xfrm>
          <a:off x="0" y="718981"/>
          <a:ext cx="4363595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Functions that use random numbers or the current time as part of their calculation are invalid.</a:t>
          </a:r>
        </a:p>
      </dsp:txBody>
      <dsp:txXfrm>
        <a:off x="0" y="718981"/>
        <a:ext cx="4363595" cy="718542"/>
      </dsp:txXfrm>
    </dsp:sp>
    <dsp:sp modelId="{EBD3C20F-82B5-40DD-884E-201D201B1A3C}">
      <dsp:nvSpPr>
        <dsp:cNvPr id="0" name=""/>
        <dsp:cNvSpPr/>
      </dsp:nvSpPr>
      <dsp:spPr>
        <a:xfrm>
          <a:off x="0" y="1437524"/>
          <a:ext cx="43635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D12923-AF29-407B-85E3-7D4B10475FB3}">
      <dsp:nvSpPr>
        <dsp:cNvPr id="0" name=""/>
        <dsp:cNvSpPr/>
      </dsp:nvSpPr>
      <dsp:spPr>
        <a:xfrm>
          <a:off x="0" y="1437524"/>
          <a:ext cx="4363595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When the hash function generates the same index for multiple keys, there will be a conflict (what value to be stored in that index). </a:t>
          </a:r>
          <a:r>
            <a:rPr lang="en-US" sz="1400" b="1" kern="1200"/>
            <a:t>This is called a </a:t>
          </a:r>
          <a:r>
            <a:rPr lang="en-US" sz="1400" b="1" kern="1200">
              <a:hlinkClick xmlns:r="http://schemas.openxmlformats.org/officeDocument/2006/relationships" r:id="rId1"/>
            </a:rPr>
            <a:t>hash collision</a:t>
          </a:r>
          <a:r>
            <a:rPr lang="en-US" sz="1400" b="1" kern="1200"/>
            <a:t>.</a:t>
          </a:r>
          <a:endParaRPr lang="en-US" sz="1400" kern="1200"/>
        </a:p>
      </dsp:txBody>
      <dsp:txXfrm>
        <a:off x="0" y="1437524"/>
        <a:ext cx="4363595" cy="718542"/>
      </dsp:txXfrm>
    </dsp:sp>
    <dsp:sp modelId="{F4F1001F-7A47-405D-AFF1-87F9026661A8}">
      <dsp:nvSpPr>
        <dsp:cNvPr id="0" name=""/>
        <dsp:cNvSpPr/>
      </dsp:nvSpPr>
      <dsp:spPr>
        <a:xfrm>
          <a:off x="0" y="2156066"/>
          <a:ext cx="43635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16CE98-E528-4DE2-AF7D-72D05AB2CE8E}">
      <dsp:nvSpPr>
        <dsp:cNvPr id="0" name=""/>
        <dsp:cNvSpPr/>
      </dsp:nvSpPr>
      <dsp:spPr>
        <a:xfrm>
          <a:off x="0" y="2156066"/>
          <a:ext cx="4363595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good hash function may not prevent the collisions completely however it can reduce the number of collisions.</a:t>
          </a:r>
        </a:p>
      </dsp:txBody>
      <dsp:txXfrm>
        <a:off x="0" y="2156066"/>
        <a:ext cx="4363595" cy="718542"/>
      </dsp:txXfrm>
    </dsp:sp>
    <dsp:sp modelId="{6BDC5A32-2680-45F7-AEAE-B72578033FC3}">
      <dsp:nvSpPr>
        <dsp:cNvPr id="0" name=""/>
        <dsp:cNvSpPr/>
      </dsp:nvSpPr>
      <dsp:spPr>
        <a:xfrm>
          <a:off x="0" y="2874609"/>
          <a:ext cx="4363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978AE0-BB53-4B29-B4F1-C77CCB0A4DA2}">
      <dsp:nvSpPr>
        <dsp:cNvPr id="0" name=""/>
        <dsp:cNvSpPr/>
      </dsp:nvSpPr>
      <dsp:spPr>
        <a:xfrm>
          <a:off x="0" y="2874609"/>
          <a:ext cx="4363595" cy="718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Hash collisions could lead to a worst case of 𝒪(n). That means that inserting n entries can take up to 𝒪(n²).</a:t>
          </a:r>
          <a:endParaRPr lang="en-US" sz="1400" kern="1200"/>
        </a:p>
      </dsp:txBody>
      <dsp:txXfrm>
        <a:off x="0" y="2874609"/>
        <a:ext cx="4363595" cy="7185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90DB1-4963-451D-B931-18EC6A859A33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426FC-151B-4470-84E7-CE23F7B74E8E}">
      <dsp:nvSpPr>
        <dsp:cNvPr id="0" name=""/>
        <dsp:cNvSpPr/>
      </dsp:nvSpPr>
      <dsp:spPr>
        <a:xfrm>
          <a:off x="4473" y="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Correct</a:t>
          </a:r>
          <a:endParaRPr lang="en-US" sz="4000" kern="1200"/>
        </a:p>
      </dsp:txBody>
      <dsp:txXfrm>
        <a:off x="4473" y="0"/>
        <a:ext cx="2952322" cy="1437640"/>
      </dsp:txXfrm>
    </dsp:sp>
    <dsp:sp modelId="{69F4249A-FCD6-4CD0-A05C-BF409E9CDDDA}">
      <dsp:nvSpPr>
        <dsp:cNvPr id="0" name=""/>
        <dsp:cNvSpPr/>
      </dsp:nvSpPr>
      <dsp:spPr>
        <a:xfrm>
          <a:off x="1300929" y="1617344"/>
          <a:ext cx="359410" cy="3594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664B4-A2D5-462C-A653-75579D65673C}">
      <dsp:nvSpPr>
        <dsp:cNvPr id="0" name=""/>
        <dsp:cNvSpPr/>
      </dsp:nvSpPr>
      <dsp:spPr>
        <a:xfrm>
          <a:off x="3104411" y="215646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Clean</a:t>
          </a:r>
          <a:endParaRPr lang="en-US" sz="4000" kern="1200"/>
        </a:p>
      </dsp:txBody>
      <dsp:txXfrm>
        <a:off x="3104411" y="2156460"/>
        <a:ext cx="2952322" cy="1437640"/>
      </dsp:txXfrm>
    </dsp:sp>
    <dsp:sp modelId="{F59F8FC7-6CAF-42FB-A40D-E26D314531F0}">
      <dsp:nvSpPr>
        <dsp:cNvPr id="0" name=""/>
        <dsp:cNvSpPr/>
      </dsp:nvSpPr>
      <dsp:spPr>
        <a:xfrm>
          <a:off x="4400867" y="1617344"/>
          <a:ext cx="359410" cy="359410"/>
        </a:xfrm>
        <a:prstGeom prst="ellipse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FC386-F9DE-461F-B0CA-5646604CF39B}">
      <dsp:nvSpPr>
        <dsp:cNvPr id="0" name=""/>
        <dsp:cNvSpPr/>
      </dsp:nvSpPr>
      <dsp:spPr>
        <a:xfrm>
          <a:off x="6204349" y="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Performant</a:t>
          </a:r>
          <a:endParaRPr lang="en-US" sz="4000" kern="1200"/>
        </a:p>
      </dsp:txBody>
      <dsp:txXfrm>
        <a:off x="6204349" y="0"/>
        <a:ext cx="2952322" cy="1437640"/>
      </dsp:txXfrm>
    </dsp:sp>
    <dsp:sp modelId="{5F71F050-6621-45AE-80E8-98A0BD0CBB7F}">
      <dsp:nvSpPr>
        <dsp:cNvPr id="0" name=""/>
        <dsp:cNvSpPr/>
      </dsp:nvSpPr>
      <dsp:spPr>
        <a:xfrm>
          <a:off x="7500805" y="1617344"/>
          <a:ext cx="359410" cy="359410"/>
        </a:xfrm>
        <a:prstGeom prst="ellipse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3617-2D62-411D-86FB-7F83BC247030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226BB-1986-4606-94E9-175946710DB4}">
      <dsp:nvSpPr>
        <dsp:cNvPr id="0" name=""/>
        <dsp:cNvSpPr/>
      </dsp:nvSpPr>
      <dsp:spPr>
        <a:xfrm>
          <a:off x="4025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Code</a:t>
          </a:r>
        </a:p>
      </dsp:txBody>
      <dsp:txXfrm>
        <a:off x="4025" y="0"/>
        <a:ext cx="1760210" cy="1437640"/>
      </dsp:txXfrm>
    </dsp:sp>
    <dsp:sp modelId="{88AFF147-2567-40A6-A830-6983F78A9671}">
      <dsp:nvSpPr>
        <dsp:cNvPr id="0" name=""/>
        <dsp:cNvSpPr/>
      </dsp:nvSpPr>
      <dsp:spPr>
        <a:xfrm>
          <a:off x="704426" y="1617344"/>
          <a:ext cx="359410" cy="3594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B30B1-DAB5-4B13-8300-07F76D780373}">
      <dsp:nvSpPr>
        <dsp:cNvPr id="0" name=""/>
        <dsp:cNvSpPr/>
      </dsp:nvSpPr>
      <dsp:spPr>
        <a:xfrm>
          <a:off x="1852246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Test</a:t>
          </a:r>
        </a:p>
      </dsp:txBody>
      <dsp:txXfrm>
        <a:off x="1852246" y="2156460"/>
        <a:ext cx="1760210" cy="1437640"/>
      </dsp:txXfrm>
    </dsp:sp>
    <dsp:sp modelId="{F9424183-9EC3-4DD2-9074-B21B8B4D61E1}">
      <dsp:nvSpPr>
        <dsp:cNvPr id="0" name=""/>
        <dsp:cNvSpPr/>
      </dsp:nvSpPr>
      <dsp:spPr>
        <a:xfrm>
          <a:off x="2552646" y="1617344"/>
          <a:ext cx="359410" cy="359410"/>
        </a:xfrm>
        <a:prstGeom prst="ellipse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A6C41-D087-4EC4-96F6-3EA765307173}">
      <dsp:nvSpPr>
        <dsp:cNvPr id="0" name=""/>
        <dsp:cNvSpPr/>
      </dsp:nvSpPr>
      <dsp:spPr>
        <a:xfrm>
          <a:off x="3700467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Measure</a:t>
          </a:r>
        </a:p>
      </dsp:txBody>
      <dsp:txXfrm>
        <a:off x="3700467" y="0"/>
        <a:ext cx="1760210" cy="1437640"/>
      </dsp:txXfrm>
    </dsp:sp>
    <dsp:sp modelId="{5EAFFB27-33B2-40BC-A255-49ED26A225EF}">
      <dsp:nvSpPr>
        <dsp:cNvPr id="0" name=""/>
        <dsp:cNvSpPr/>
      </dsp:nvSpPr>
      <dsp:spPr>
        <a:xfrm>
          <a:off x="4400867" y="1617344"/>
          <a:ext cx="359410" cy="359410"/>
        </a:xfrm>
        <a:prstGeom prst="ellipse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FA3F4-95D1-477A-B8DA-179B96CF6A75}">
      <dsp:nvSpPr>
        <dsp:cNvPr id="0" name=""/>
        <dsp:cNvSpPr/>
      </dsp:nvSpPr>
      <dsp:spPr>
        <a:xfrm>
          <a:off x="5548688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Optimize</a:t>
          </a:r>
        </a:p>
      </dsp:txBody>
      <dsp:txXfrm>
        <a:off x="5548688" y="2156460"/>
        <a:ext cx="1760210" cy="1437640"/>
      </dsp:txXfrm>
    </dsp:sp>
    <dsp:sp modelId="{EA176F2E-4F96-4E79-903E-C75D7826648C}">
      <dsp:nvSpPr>
        <dsp:cNvPr id="0" name=""/>
        <dsp:cNvSpPr/>
      </dsp:nvSpPr>
      <dsp:spPr>
        <a:xfrm>
          <a:off x="6249088" y="1617344"/>
          <a:ext cx="359410" cy="359410"/>
        </a:xfrm>
        <a:prstGeom prst="ellipse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8389E-B9FE-4210-A827-8A17323B1231}">
      <dsp:nvSpPr>
        <dsp:cNvPr id="0" name=""/>
        <dsp:cNvSpPr/>
      </dsp:nvSpPr>
      <dsp:spPr>
        <a:xfrm>
          <a:off x="7396908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/>
            <a:t>Repeat</a:t>
          </a:r>
        </a:p>
      </dsp:txBody>
      <dsp:txXfrm>
        <a:off x="7396908" y="0"/>
        <a:ext cx="1760210" cy="1437640"/>
      </dsp:txXfrm>
    </dsp:sp>
    <dsp:sp modelId="{0703D149-D8D9-4FCE-8754-9A4AE3AFC5E6}">
      <dsp:nvSpPr>
        <dsp:cNvPr id="0" name=""/>
        <dsp:cNvSpPr/>
      </dsp:nvSpPr>
      <dsp:spPr>
        <a:xfrm>
          <a:off x="8097308" y="1617344"/>
          <a:ext cx="359410" cy="359410"/>
        </a:xfrm>
        <a:prstGeom prst="ellipse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41A09-451E-44A1-B313-D705EB25FF17}">
      <dsp:nvSpPr>
        <dsp:cNvPr id="0" name=""/>
        <dsp:cNvSpPr/>
      </dsp:nvSpPr>
      <dsp:spPr>
        <a:xfrm>
          <a:off x="0" y="410"/>
          <a:ext cx="9912148" cy="960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98194-68A4-4775-924F-C326BADCC076}">
      <dsp:nvSpPr>
        <dsp:cNvPr id="0" name=""/>
        <dsp:cNvSpPr/>
      </dsp:nvSpPr>
      <dsp:spPr>
        <a:xfrm>
          <a:off x="290529" y="216507"/>
          <a:ext cx="528236" cy="528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AA949-815D-4448-B0C3-C3116EED7789}">
      <dsp:nvSpPr>
        <dsp:cNvPr id="0" name=""/>
        <dsp:cNvSpPr/>
      </dsp:nvSpPr>
      <dsp:spPr>
        <a:xfrm>
          <a:off x="1109296" y="410"/>
          <a:ext cx="8802851" cy="960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45" tIns="101645" rIns="101645" bIns="10164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Challenge </a:t>
          </a:r>
          <a:r>
            <a:rPr lang="en-US" sz="2100" kern="1200" noProof="0"/>
            <a:t>code </a:t>
          </a:r>
        </a:p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(algorithm, data structure, react, Core web vitals)</a:t>
          </a:r>
        </a:p>
      </dsp:txBody>
      <dsp:txXfrm>
        <a:off x="1109296" y="410"/>
        <a:ext cx="8802851" cy="960429"/>
      </dsp:txXfrm>
    </dsp:sp>
    <dsp:sp modelId="{CBAA6221-C252-45BA-917F-E6F2A51EAB8C}">
      <dsp:nvSpPr>
        <dsp:cNvPr id="0" name=""/>
        <dsp:cNvSpPr/>
      </dsp:nvSpPr>
      <dsp:spPr>
        <a:xfrm>
          <a:off x="0" y="1200947"/>
          <a:ext cx="9912148" cy="960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06840-67EA-4E86-9E1F-A5143DD44454}">
      <dsp:nvSpPr>
        <dsp:cNvPr id="0" name=""/>
        <dsp:cNvSpPr/>
      </dsp:nvSpPr>
      <dsp:spPr>
        <a:xfrm>
          <a:off x="290529" y="1417044"/>
          <a:ext cx="528236" cy="528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76A4D-0286-44BF-9E3F-FDD5A23C5942}">
      <dsp:nvSpPr>
        <dsp:cNvPr id="0" name=""/>
        <dsp:cNvSpPr/>
      </dsp:nvSpPr>
      <dsp:spPr>
        <a:xfrm>
          <a:off x="1109296" y="1200947"/>
          <a:ext cx="8802851" cy="960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45" tIns="101645" rIns="101645" bIns="10164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Challenge Pull </a:t>
          </a:r>
          <a:r>
            <a:rPr lang="fr-FR" sz="2100" kern="1200" err="1"/>
            <a:t>Request</a:t>
          </a:r>
          <a:r>
            <a:rPr lang="fr-FR" sz="2100" kern="1200"/>
            <a:t> </a:t>
          </a:r>
        </a:p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(</a:t>
          </a:r>
          <a:r>
            <a:rPr lang="fr-FR" sz="2100" kern="1200" err="1"/>
            <a:t>peer</a:t>
          </a:r>
          <a:r>
            <a:rPr lang="fr-FR" sz="2100" kern="1200"/>
            <a:t> </a:t>
          </a:r>
          <a:r>
            <a:rPr lang="fr-FR" sz="2100" kern="1200" err="1"/>
            <a:t>review</a:t>
          </a:r>
          <a:r>
            <a:rPr lang="fr-FR" sz="2100" kern="1200"/>
            <a:t>)</a:t>
          </a:r>
          <a:endParaRPr lang="en-US" sz="2100" kern="1200"/>
        </a:p>
      </dsp:txBody>
      <dsp:txXfrm>
        <a:off x="1109296" y="1200947"/>
        <a:ext cx="8802851" cy="960429"/>
      </dsp:txXfrm>
    </dsp:sp>
    <dsp:sp modelId="{03C2DB5F-2CD1-433F-8018-0BA8A6B5FFEC}">
      <dsp:nvSpPr>
        <dsp:cNvPr id="0" name=""/>
        <dsp:cNvSpPr/>
      </dsp:nvSpPr>
      <dsp:spPr>
        <a:xfrm>
          <a:off x="0" y="2401484"/>
          <a:ext cx="9912148" cy="9604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50950-E544-4308-B16D-6CB77618FC7F}">
      <dsp:nvSpPr>
        <dsp:cNvPr id="0" name=""/>
        <dsp:cNvSpPr/>
      </dsp:nvSpPr>
      <dsp:spPr>
        <a:xfrm>
          <a:off x="290529" y="2617581"/>
          <a:ext cx="528236" cy="528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F0CD5-9898-4F7E-A75B-9BFB8D257FDD}">
      <dsp:nvSpPr>
        <dsp:cNvPr id="0" name=""/>
        <dsp:cNvSpPr/>
      </dsp:nvSpPr>
      <dsp:spPr>
        <a:xfrm>
          <a:off x="1109296" y="2401484"/>
          <a:ext cx="8802851" cy="960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45" tIns="101645" rIns="101645" bIns="10164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/>
            <a:t>Improve</a:t>
          </a:r>
        </a:p>
      </dsp:txBody>
      <dsp:txXfrm>
        <a:off x="1109296" y="2401484"/>
        <a:ext cx="8802851" cy="960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E1CF-B75E-4E3C-8818-290AFD4B6B6A}">
      <dsp:nvSpPr>
        <dsp:cNvPr id="0" name=""/>
        <dsp:cNvSpPr/>
      </dsp:nvSpPr>
      <dsp:spPr>
        <a:xfrm>
          <a:off x="627073" y="151162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938B6-DCD5-4BDF-B67E-5673088BE949}">
      <dsp:nvSpPr>
        <dsp:cNvPr id="0" name=""/>
        <dsp:cNvSpPr/>
      </dsp:nvSpPr>
      <dsp:spPr>
        <a:xfrm>
          <a:off x="1007323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9F8CC-21AA-484F-9E96-6A9FCCC42857}">
      <dsp:nvSpPr>
        <dsp:cNvPr id="0" name=""/>
        <dsp:cNvSpPr/>
      </dsp:nvSpPr>
      <dsp:spPr>
        <a:xfrm>
          <a:off x="56698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noProof="0"/>
            <a:t>React DO/DON’T</a:t>
          </a:r>
        </a:p>
      </dsp:txBody>
      <dsp:txXfrm>
        <a:off x="56698" y="2491162"/>
        <a:ext cx="2925000" cy="720000"/>
      </dsp:txXfrm>
    </dsp:sp>
    <dsp:sp modelId="{1E0DA006-D07F-46DC-BE34-8C8759ED3122}">
      <dsp:nvSpPr>
        <dsp:cNvPr id="0" name=""/>
        <dsp:cNvSpPr/>
      </dsp:nvSpPr>
      <dsp:spPr>
        <a:xfrm>
          <a:off x="4063949" y="151162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95FEC-CCE9-4E7A-B3F5-0B3A386F9173}">
      <dsp:nvSpPr>
        <dsp:cNvPr id="0" name=""/>
        <dsp:cNvSpPr/>
      </dsp:nvSpPr>
      <dsp:spPr>
        <a:xfrm>
          <a:off x="4444199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74FA1-B9DC-4D61-AE0A-2BE95C5763BB}">
      <dsp:nvSpPr>
        <dsp:cNvPr id="0" name=""/>
        <dsp:cNvSpPr/>
      </dsp:nvSpPr>
      <dsp:spPr>
        <a:xfrm>
          <a:off x="3493574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noProof="0"/>
            <a:t>Algorithms</a:t>
          </a:r>
        </a:p>
      </dsp:txBody>
      <dsp:txXfrm>
        <a:off x="3493574" y="2491162"/>
        <a:ext cx="2925000" cy="720000"/>
      </dsp:txXfrm>
    </dsp:sp>
    <dsp:sp modelId="{F08B0E77-FE88-462D-980A-CFDB8C6BDD84}">
      <dsp:nvSpPr>
        <dsp:cNvPr id="0" name=""/>
        <dsp:cNvSpPr/>
      </dsp:nvSpPr>
      <dsp:spPr>
        <a:xfrm>
          <a:off x="7500824" y="151162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979F2-17D0-4A16-9308-BE20B7ACBA82}">
      <dsp:nvSpPr>
        <dsp:cNvPr id="0" name=""/>
        <dsp:cNvSpPr/>
      </dsp:nvSpPr>
      <dsp:spPr>
        <a:xfrm>
          <a:off x="7881074" y="531412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605CD-CFA3-420D-ACF1-6AC2B5E1B34E}">
      <dsp:nvSpPr>
        <dsp:cNvPr id="0" name=""/>
        <dsp:cNvSpPr/>
      </dsp:nvSpPr>
      <dsp:spPr>
        <a:xfrm>
          <a:off x="6930449" y="2491162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noProof="0"/>
            <a:t>Data Structure</a:t>
          </a:r>
        </a:p>
      </dsp:txBody>
      <dsp:txXfrm>
        <a:off x="6930449" y="2491162"/>
        <a:ext cx="29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51E40-0245-4E86-82C0-B74B0BFBF9FD}">
      <dsp:nvSpPr>
        <dsp:cNvPr id="0" name=""/>
        <dsp:cNvSpPr/>
      </dsp:nvSpPr>
      <dsp:spPr>
        <a:xfrm rot="10800000">
          <a:off x="1227994" y="2261"/>
          <a:ext cx="4159408" cy="72129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simplified Memory representation</a:t>
          </a:r>
        </a:p>
      </dsp:txBody>
      <dsp:txXfrm rot="10800000">
        <a:off x="1408318" y="2261"/>
        <a:ext cx="3979084" cy="721296"/>
      </dsp:txXfrm>
    </dsp:sp>
    <dsp:sp modelId="{F9B20995-583D-4E95-93AD-08CD6391D6C7}">
      <dsp:nvSpPr>
        <dsp:cNvPr id="0" name=""/>
        <dsp:cNvSpPr/>
      </dsp:nvSpPr>
      <dsp:spPr>
        <a:xfrm>
          <a:off x="867346" y="2261"/>
          <a:ext cx="721296" cy="7212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A1B6E-B178-4E22-BED4-F894D923C80E}">
      <dsp:nvSpPr>
        <dsp:cNvPr id="0" name=""/>
        <dsp:cNvSpPr/>
      </dsp:nvSpPr>
      <dsp:spPr>
        <a:xfrm rot="10800000">
          <a:off x="1227994" y="938870"/>
          <a:ext cx="4159408" cy="72129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What’s a Data Structure?</a:t>
          </a:r>
        </a:p>
      </dsp:txBody>
      <dsp:txXfrm rot="10800000">
        <a:off x="1408318" y="938870"/>
        <a:ext cx="3979084" cy="721296"/>
      </dsp:txXfrm>
    </dsp:sp>
    <dsp:sp modelId="{BA4CCDB5-30E0-431D-8487-4E1BB0E86FE7}">
      <dsp:nvSpPr>
        <dsp:cNvPr id="0" name=""/>
        <dsp:cNvSpPr/>
      </dsp:nvSpPr>
      <dsp:spPr>
        <a:xfrm>
          <a:off x="867346" y="938870"/>
          <a:ext cx="721296" cy="72129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A41C3-635D-486D-A9DE-22F384DCB082}">
      <dsp:nvSpPr>
        <dsp:cNvPr id="0" name=""/>
        <dsp:cNvSpPr/>
      </dsp:nvSpPr>
      <dsp:spPr>
        <a:xfrm rot="10800000">
          <a:off x="1227994" y="1875479"/>
          <a:ext cx="4159408" cy="72129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Linear data structures: Array, Queue, Stack, Linked List, Doubly Linked List</a:t>
          </a:r>
        </a:p>
      </dsp:txBody>
      <dsp:txXfrm rot="10800000">
        <a:off x="1408318" y="1875479"/>
        <a:ext cx="3979084" cy="721296"/>
      </dsp:txXfrm>
    </dsp:sp>
    <dsp:sp modelId="{590AFA31-492D-425F-9FEE-AC8EA37D9B6C}">
      <dsp:nvSpPr>
        <dsp:cNvPr id="0" name=""/>
        <dsp:cNvSpPr/>
      </dsp:nvSpPr>
      <dsp:spPr>
        <a:xfrm>
          <a:off x="867346" y="1875479"/>
          <a:ext cx="721296" cy="72129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A1C32-DE2A-41D8-BE2E-827E642CBF4B}">
      <dsp:nvSpPr>
        <dsp:cNvPr id="0" name=""/>
        <dsp:cNvSpPr/>
      </dsp:nvSpPr>
      <dsp:spPr>
        <a:xfrm rot="10800000">
          <a:off x="1227994" y="2812088"/>
          <a:ext cx="4159408" cy="72129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Hash Tables</a:t>
          </a:r>
        </a:p>
      </dsp:txBody>
      <dsp:txXfrm rot="10800000">
        <a:off x="1408318" y="2812088"/>
        <a:ext cx="3979084" cy="721296"/>
      </dsp:txXfrm>
    </dsp:sp>
    <dsp:sp modelId="{87176297-4EE5-4989-B88D-5D315FA9B2D2}">
      <dsp:nvSpPr>
        <dsp:cNvPr id="0" name=""/>
        <dsp:cNvSpPr/>
      </dsp:nvSpPr>
      <dsp:spPr>
        <a:xfrm>
          <a:off x="867346" y="2812088"/>
          <a:ext cx="721296" cy="72129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7C702-4A2E-44CC-AED6-328E14D56061}">
      <dsp:nvSpPr>
        <dsp:cNvPr id="0" name=""/>
        <dsp:cNvSpPr/>
      </dsp:nvSpPr>
      <dsp:spPr>
        <a:xfrm rot="10800000">
          <a:off x="1227994" y="3748697"/>
          <a:ext cx="4159408" cy="721296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Non-linear (advanced) data structures: Trees, Tries and Heap. </a:t>
          </a:r>
        </a:p>
      </dsp:txBody>
      <dsp:txXfrm rot="10800000">
        <a:off x="1408318" y="3748697"/>
        <a:ext cx="3979084" cy="721296"/>
      </dsp:txXfrm>
    </dsp:sp>
    <dsp:sp modelId="{0AC07577-36E7-4CFA-A09C-E0AC0F33F458}">
      <dsp:nvSpPr>
        <dsp:cNvPr id="0" name=""/>
        <dsp:cNvSpPr/>
      </dsp:nvSpPr>
      <dsp:spPr>
        <a:xfrm>
          <a:off x="867346" y="3748697"/>
          <a:ext cx="721296" cy="72129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ED00C-5F31-4EE5-A9BE-8C211A324390}">
      <dsp:nvSpPr>
        <dsp:cNvPr id="0" name=""/>
        <dsp:cNvSpPr/>
      </dsp:nvSpPr>
      <dsp:spPr>
        <a:xfrm rot="10800000">
          <a:off x="1227994" y="4685306"/>
          <a:ext cx="4159408" cy="72129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072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to use what ?</a:t>
          </a:r>
        </a:p>
      </dsp:txBody>
      <dsp:txXfrm rot="10800000">
        <a:off x="1408318" y="4685306"/>
        <a:ext cx="3979084" cy="721296"/>
      </dsp:txXfrm>
    </dsp:sp>
    <dsp:sp modelId="{66947CC2-9F9E-4904-9F27-332B0D05EAD8}">
      <dsp:nvSpPr>
        <dsp:cNvPr id="0" name=""/>
        <dsp:cNvSpPr/>
      </dsp:nvSpPr>
      <dsp:spPr>
        <a:xfrm>
          <a:off x="867346" y="4685306"/>
          <a:ext cx="721296" cy="72129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D5BD0-3E50-4740-879A-EB00A64860CE}">
      <dsp:nvSpPr>
        <dsp:cNvPr id="0" name=""/>
        <dsp:cNvSpPr/>
      </dsp:nvSpPr>
      <dsp:spPr>
        <a:xfrm>
          <a:off x="0" y="379344"/>
          <a:ext cx="60635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B5208-8EE6-48B7-8591-D0C689054662}">
      <dsp:nvSpPr>
        <dsp:cNvPr id="0" name=""/>
        <dsp:cNvSpPr/>
      </dsp:nvSpPr>
      <dsp:spPr>
        <a:xfrm>
          <a:off x="303176" y="113664"/>
          <a:ext cx="4244465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431" tIns="0" rIns="1604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Access (one item / all items)</a:t>
          </a:r>
        </a:p>
      </dsp:txBody>
      <dsp:txXfrm>
        <a:off x="329115" y="139603"/>
        <a:ext cx="4192587" cy="479482"/>
      </dsp:txXfrm>
    </dsp:sp>
    <dsp:sp modelId="{CEDF9B4A-C659-4EBD-92E1-7488621045E3}">
      <dsp:nvSpPr>
        <dsp:cNvPr id="0" name=""/>
        <dsp:cNvSpPr/>
      </dsp:nvSpPr>
      <dsp:spPr>
        <a:xfrm>
          <a:off x="0" y="1195824"/>
          <a:ext cx="60635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D4CEB-E761-4D6C-A1D2-A4E99CCFECF5}">
      <dsp:nvSpPr>
        <dsp:cNvPr id="0" name=""/>
        <dsp:cNvSpPr/>
      </dsp:nvSpPr>
      <dsp:spPr>
        <a:xfrm>
          <a:off x="303176" y="930144"/>
          <a:ext cx="4244465" cy="53136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431" tIns="0" rIns="1604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Insert (at end / at position)</a:t>
          </a:r>
        </a:p>
      </dsp:txBody>
      <dsp:txXfrm>
        <a:off x="329115" y="956083"/>
        <a:ext cx="4192587" cy="479482"/>
      </dsp:txXfrm>
    </dsp:sp>
    <dsp:sp modelId="{82129A15-DCDE-40D5-816A-3560658DDB0F}">
      <dsp:nvSpPr>
        <dsp:cNvPr id="0" name=""/>
        <dsp:cNvSpPr/>
      </dsp:nvSpPr>
      <dsp:spPr>
        <a:xfrm>
          <a:off x="0" y="2012304"/>
          <a:ext cx="60635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A9542-393A-454E-A1D8-4787EBDACA8F}">
      <dsp:nvSpPr>
        <dsp:cNvPr id="0" name=""/>
        <dsp:cNvSpPr/>
      </dsp:nvSpPr>
      <dsp:spPr>
        <a:xfrm>
          <a:off x="303176" y="1746624"/>
          <a:ext cx="4244465" cy="53136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431" tIns="0" rIns="1604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Delete (from end / from position)</a:t>
          </a:r>
        </a:p>
      </dsp:txBody>
      <dsp:txXfrm>
        <a:off x="329115" y="1772563"/>
        <a:ext cx="4192587" cy="479482"/>
      </dsp:txXfrm>
    </dsp:sp>
    <dsp:sp modelId="{CDB80255-3591-4BB6-9B06-915ED2A4CB43}">
      <dsp:nvSpPr>
        <dsp:cNvPr id="0" name=""/>
        <dsp:cNvSpPr/>
      </dsp:nvSpPr>
      <dsp:spPr>
        <a:xfrm>
          <a:off x="0" y="2828784"/>
          <a:ext cx="60635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58C3B-713C-41E4-BB9A-8ACF297977D8}">
      <dsp:nvSpPr>
        <dsp:cNvPr id="0" name=""/>
        <dsp:cNvSpPr/>
      </dsp:nvSpPr>
      <dsp:spPr>
        <a:xfrm>
          <a:off x="303176" y="2563104"/>
          <a:ext cx="4244465" cy="531360"/>
        </a:xfrm>
        <a:prstGeom prst="round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431" tIns="0" rIns="1604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Find (if exists / what location)</a:t>
          </a:r>
        </a:p>
      </dsp:txBody>
      <dsp:txXfrm>
        <a:off x="329115" y="2589043"/>
        <a:ext cx="4192587" cy="479482"/>
      </dsp:txXfrm>
    </dsp:sp>
    <dsp:sp modelId="{6F89FC8B-CEBA-4BF2-8042-2F123D34653A}">
      <dsp:nvSpPr>
        <dsp:cNvPr id="0" name=""/>
        <dsp:cNvSpPr/>
      </dsp:nvSpPr>
      <dsp:spPr>
        <a:xfrm>
          <a:off x="0" y="3645264"/>
          <a:ext cx="606352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BC4AC-1FBA-4238-AD7C-66170489F10E}">
      <dsp:nvSpPr>
        <dsp:cNvPr id="0" name=""/>
        <dsp:cNvSpPr/>
      </dsp:nvSpPr>
      <dsp:spPr>
        <a:xfrm>
          <a:off x="303176" y="3379584"/>
          <a:ext cx="4244465" cy="53136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431" tIns="0" rIns="1604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/>
            <a:t>Sort (sort in place / create sorted version)</a:t>
          </a:r>
        </a:p>
      </dsp:txBody>
      <dsp:txXfrm>
        <a:off x="329115" y="3405523"/>
        <a:ext cx="4192587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CE7CD-5775-4BD5-BF8A-3E3AA217B3FE}">
      <dsp:nvSpPr>
        <dsp:cNvPr id="0" name=""/>
        <dsp:cNvSpPr/>
      </dsp:nvSpPr>
      <dsp:spPr>
        <a:xfrm>
          <a:off x="0" y="5506"/>
          <a:ext cx="4982341" cy="699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5DCE1-ADF1-4DEA-9DB8-5D3A0AF87040}">
      <dsp:nvSpPr>
        <dsp:cNvPr id="0" name=""/>
        <dsp:cNvSpPr/>
      </dsp:nvSpPr>
      <dsp:spPr>
        <a:xfrm>
          <a:off x="211644" y="162928"/>
          <a:ext cx="385184" cy="384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0EF9C-05DF-4610-98EA-6522051E958A}">
      <dsp:nvSpPr>
        <dsp:cNvPr id="0" name=""/>
        <dsp:cNvSpPr/>
      </dsp:nvSpPr>
      <dsp:spPr>
        <a:xfrm>
          <a:off x="808473" y="5506"/>
          <a:ext cx="4161416" cy="72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When a program declares an array, </a:t>
          </a:r>
          <a:r>
            <a:rPr lang="en-US" sz="1300" b="1" kern="1200" baseline="0"/>
            <a:t>it allocates a contiguous set of empty cells for use in the program.</a:t>
          </a:r>
          <a:r>
            <a:rPr lang="en-US" sz="1300" kern="1200" baseline="0"/>
            <a:t> </a:t>
          </a:r>
          <a:endParaRPr lang="en-US" sz="1300" kern="1200"/>
        </a:p>
      </dsp:txBody>
      <dsp:txXfrm>
        <a:off x="808473" y="5506"/>
        <a:ext cx="4161416" cy="721515"/>
      </dsp:txXfrm>
    </dsp:sp>
    <dsp:sp modelId="{A3F6BEB2-F9AD-4E8B-A52B-DFCB1219CB91}">
      <dsp:nvSpPr>
        <dsp:cNvPr id="0" name=""/>
        <dsp:cNvSpPr/>
      </dsp:nvSpPr>
      <dsp:spPr>
        <a:xfrm>
          <a:off x="0" y="907401"/>
          <a:ext cx="4982341" cy="699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3229B-3D7D-4DE8-A7C3-300C31A9E5B2}">
      <dsp:nvSpPr>
        <dsp:cNvPr id="0" name=""/>
        <dsp:cNvSpPr/>
      </dsp:nvSpPr>
      <dsp:spPr>
        <a:xfrm>
          <a:off x="211644" y="1064822"/>
          <a:ext cx="385184" cy="384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70A5D-A24A-4713-A14C-806419DA461B}">
      <dsp:nvSpPr>
        <dsp:cNvPr id="0" name=""/>
        <dsp:cNvSpPr/>
      </dsp:nvSpPr>
      <dsp:spPr>
        <a:xfrm>
          <a:off x="808473" y="907401"/>
          <a:ext cx="4161416" cy="72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So if we </a:t>
          </a:r>
          <a:r>
            <a:rPr lang="en-US" sz="1200" b="0" kern="1200" baseline="0"/>
            <a:t>create an array meant </a:t>
          </a:r>
          <a:r>
            <a:rPr lang="en-US" sz="1200" b="1" kern="1200" baseline="0"/>
            <a:t>to hold ten elements, the computer should/must find a group of ten empty cells in a row and designate it to serve as an array</a:t>
          </a:r>
          <a:r>
            <a:rPr lang="en-US" sz="1200" b="0" kern="1200" baseline="0"/>
            <a:t>.</a:t>
          </a:r>
          <a:endParaRPr lang="en-US" sz="1200" b="0" kern="1200"/>
        </a:p>
      </dsp:txBody>
      <dsp:txXfrm>
        <a:off x="808473" y="907401"/>
        <a:ext cx="4161416" cy="721515"/>
      </dsp:txXfrm>
    </dsp:sp>
    <dsp:sp modelId="{6B372204-CCFF-4B21-863A-608ABB543542}">
      <dsp:nvSpPr>
        <dsp:cNvPr id="0" name=""/>
        <dsp:cNvSpPr/>
      </dsp:nvSpPr>
      <dsp:spPr>
        <a:xfrm>
          <a:off x="0" y="1809295"/>
          <a:ext cx="4982341" cy="699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981EB-CE14-4748-8CF4-71CCCD197174}">
      <dsp:nvSpPr>
        <dsp:cNvPr id="0" name=""/>
        <dsp:cNvSpPr/>
      </dsp:nvSpPr>
      <dsp:spPr>
        <a:xfrm>
          <a:off x="211644" y="1966717"/>
          <a:ext cx="385184" cy="384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05FE8-2AF5-4BFD-B14B-60696A3DF6BD}">
      <dsp:nvSpPr>
        <dsp:cNvPr id="0" name=""/>
        <dsp:cNvSpPr/>
      </dsp:nvSpPr>
      <dsp:spPr>
        <a:xfrm>
          <a:off x="808473" y="1809295"/>
          <a:ext cx="4161416" cy="72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If the memory is not used, it will be easy to find ten empty placements. </a:t>
          </a:r>
          <a:endParaRPr lang="en-US" sz="1400" kern="1200"/>
        </a:p>
      </dsp:txBody>
      <dsp:txXfrm>
        <a:off x="808473" y="1809295"/>
        <a:ext cx="4161416" cy="721515"/>
      </dsp:txXfrm>
    </dsp:sp>
    <dsp:sp modelId="{3D3F44AF-5346-4F96-9DC5-DEC46EA2A6AB}">
      <dsp:nvSpPr>
        <dsp:cNvPr id="0" name=""/>
        <dsp:cNvSpPr/>
      </dsp:nvSpPr>
      <dsp:spPr>
        <a:xfrm>
          <a:off x="0" y="2711190"/>
          <a:ext cx="4982341" cy="699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E6A64-702C-410C-A034-49FBE87AD90C}">
      <dsp:nvSpPr>
        <dsp:cNvPr id="0" name=""/>
        <dsp:cNvSpPr/>
      </dsp:nvSpPr>
      <dsp:spPr>
        <a:xfrm>
          <a:off x="211644" y="2868611"/>
          <a:ext cx="385184" cy="384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C6FEF-BCBD-4A79-A1FC-C712C2168D22}">
      <dsp:nvSpPr>
        <dsp:cNvPr id="0" name=""/>
        <dsp:cNvSpPr/>
      </dsp:nvSpPr>
      <dsp:spPr>
        <a:xfrm>
          <a:off x="808473" y="2711190"/>
          <a:ext cx="4161416" cy="72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However, otherwise the array cannot be allocated and some programming languages throw an </a:t>
          </a:r>
          <a:r>
            <a:rPr lang="en-US" sz="1400" b="1" kern="1200" baseline="0" err="1"/>
            <a:t>OutOfMemoryException</a:t>
          </a:r>
          <a:r>
            <a:rPr lang="en-US" sz="1400" b="0" kern="1200" baseline="0"/>
            <a:t>.</a:t>
          </a:r>
          <a:endParaRPr lang="en-US" sz="1400" b="0" kern="1200"/>
        </a:p>
      </dsp:txBody>
      <dsp:txXfrm>
        <a:off x="808473" y="2711190"/>
        <a:ext cx="4161416" cy="721515"/>
      </dsp:txXfrm>
    </dsp:sp>
    <dsp:sp modelId="{E8E84A0E-45A3-4996-B3B1-7BCD609C2539}">
      <dsp:nvSpPr>
        <dsp:cNvPr id="0" name=""/>
        <dsp:cNvSpPr/>
      </dsp:nvSpPr>
      <dsp:spPr>
        <a:xfrm>
          <a:off x="0" y="3613084"/>
          <a:ext cx="4982341" cy="699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67791-2262-4F51-A1ED-6B418FE9789F}">
      <dsp:nvSpPr>
        <dsp:cNvPr id="0" name=""/>
        <dsp:cNvSpPr/>
      </dsp:nvSpPr>
      <dsp:spPr>
        <a:xfrm>
          <a:off x="211644" y="3770506"/>
          <a:ext cx="385184" cy="3848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EF9C0-AFEA-4C7E-A417-656107423A9C}">
      <dsp:nvSpPr>
        <dsp:cNvPr id="0" name=""/>
        <dsp:cNvSpPr/>
      </dsp:nvSpPr>
      <dsp:spPr>
        <a:xfrm>
          <a:off x="808473" y="3613084"/>
          <a:ext cx="4161416" cy="72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This is the first limitation of Arrays!</a:t>
          </a:r>
          <a:endParaRPr lang="en-US" sz="1400" b="0" kern="1200"/>
        </a:p>
      </dsp:txBody>
      <dsp:txXfrm>
        <a:off x="808473" y="3613084"/>
        <a:ext cx="4161416" cy="721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159B1-833A-4E99-9707-E4DEE5B31AE5}">
      <dsp:nvSpPr>
        <dsp:cNvPr id="0" name=""/>
        <dsp:cNvSpPr/>
      </dsp:nvSpPr>
      <dsp:spPr>
        <a:xfrm>
          <a:off x="0" y="0"/>
          <a:ext cx="3180953" cy="35941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99" tIns="330200" rIns="2479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Reading from an array takes one step.</a:t>
          </a:r>
        </a:p>
      </dsp:txBody>
      <dsp:txXfrm>
        <a:off x="0" y="1365758"/>
        <a:ext cx="3180953" cy="2156460"/>
      </dsp:txXfrm>
    </dsp:sp>
    <dsp:sp modelId="{99451B96-2E15-4866-9BCE-AEC304CA3CEC}">
      <dsp:nvSpPr>
        <dsp:cNvPr id="0" name=""/>
        <dsp:cNvSpPr/>
      </dsp:nvSpPr>
      <dsp:spPr>
        <a:xfrm>
          <a:off x="1051361" y="359409"/>
          <a:ext cx="1078230" cy="10782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63" tIns="12700" rIns="8406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09264" y="517312"/>
        <a:ext cx="762424" cy="762424"/>
      </dsp:txXfrm>
    </dsp:sp>
    <dsp:sp modelId="{CE711A05-7389-43E8-8BAE-E6857341CB77}">
      <dsp:nvSpPr>
        <dsp:cNvPr id="0" name=""/>
        <dsp:cNvSpPr/>
      </dsp:nvSpPr>
      <dsp:spPr>
        <a:xfrm>
          <a:off x="0" y="3594028"/>
          <a:ext cx="3180953" cy="72"/>
        </a:xfrm>
        <a:prstGeom prst="rect">
          <a:avLst/>
        </a:prstGeom>
        <a:solidFill>
          <a:schemeClr val="accent2">
            <a:hueOff val="-1813441"/>
            <a:satOff val="1047"/>
            <a:lumOff val="-1921"/>
            <a:alphaOff val="0"/>
          </a:schemeClr>
        </a:solidFill>
        <a:ln w="12700" cap="flat" cmpd="sng" algn="in">
          <a:solidFill>
            <a:schemeClr val="accent2">
              <a:hueOff val="-1813441"/>
              <a:satOff val="1047"/>
              <a:lumOff val="-1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F05EB-BCA2-4DF4-BF4D-E2E29FEB0BD2}">
      <dsp:nvSpPr>
        <dsp:cNvPr id="0" name=""/>
        <dsp:cNvSpPr/>
      </dsp:nvSpPr>
      <dsp:spPr>
        <a:xfrm>
          <a:off x="3499048" y="0"/>
          <a:ext cx="3180953" cy="3594100"/>
        </a:xfrm>
        <a:prstGeom prst="rect">
          <a:avLst/>
        </a:prstGeom>
        <a:solidFill>
          <a:schemeClr val="accent2">
            <a:tint val="40000"/>
            <a:alpha val="90000"/>
            <a:hueOff val="-4347535"/>
            <a:satOff val="-5071"/>
            <a:lumOff val="-846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4347535"/>
              <a:satOff val="-5071"/>
              <a:lumOff val="-8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99" tIns="330200" rIns="2479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Inserting at the end takes one step.</a:t>
          </a:r>
        </a:p>
      </dsp:txBody>
      <dsp:txXfrm>
        <a:off x="3499048" y="1365758"/>
        <a:ext cx="3180953" cy="2156460"/>
      </dsp:txXfrm>
    </dsp:sp>
    <dsp:sp modelId="{EED2237C-4300-43D9-B9E5-1E33384AB96D}">
      <dsp:nvSpPr>
        <dsp:cNvPr id="0" name=""/>
        <dsp:cNvSpPr/>
      </dsp:nvSpPr>
      <dsp:spPr>
        <a:xfrm>
          <a:off x="4550409" y="359409"/>
          <a:ext cx="1078230" cy="1078230"/>
        </a:xfrm>
        <a:prstGeom prst="ellipse">
          <a:avLst/>
        </a:prstGeom>
        <a:solidFill>
          <a:schemeClr val="accent2">
            <a:hueOff val="-3626881"/>
            <a:satOff val="2094"/>
            <a:lumOff val="-3843"/>
            <a:alphaOff val="0"/>
          </a:schemeClr>
        </a:solidFill>
        <a:ln w="12700" cap="flat" cmpd="sng" algn="in">
          <a:solidFill>
            <a:schemeClr val="accent2">
              <a:hueOff val="-3626881"/>
              <a:satOff val="2094"/>
              <a:lumOff val="-3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63" tIns="12700" rIns="8406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08312" y="517312"/>
        <a:ext cx="762424" cy="762424"/>
      </dsp:txXfrm>
    </dsp:sp>
    <dsp:sp modelId="{AD79F19B-FB33-4299-90FC-E7D506F79F1B}">
      <dsp:nvSpPr>
        <dsp:cNvPr id="0" name=""/>
        <dsp:cNvSpPr/>
      </dsp:nvSpPr>
      <dsp:spPr>
        <a:xfrm>
          <a:off x="3499048" y="3594028"/>
          <a:ext cx="3180953" cy="72"/>
        </a:xfrm>
        <a:prstGeom prst="rect">
          <a:avLst/>
        </a:prstGeom>
        <a:solidFill>
          <a:schemeClr val="accent2">
            <a:hueOff val="-5440322"/>
            <a:satOff val="3142"/>
            <a:lumOff val="-5764"/>
            <a:alphaOff val="0"/>
          </a:schemeClr>
        </a:solidFill>
        <a:ln w="12700" cap="flat" cmpd="sng" algn="in">
          <a:solidFill>
            <a:schemeClr val="accent2">
              <a:hueOff val="-5440322"/>
              <a:satOff val="3142"/>
              <a:lumOff val="-5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81D63-EB72-453C-BA68-C9AFFD8812A3}">
      <dsp:nvSpPr>
        <dsp:cNvPr id="0" name=""/>
        <dsp:cNvSpPr/>
      </dsp:nvSpPr>
      <dsp:spPr>
        <a:xfrm>
          <a:off x="6998096" y="0"/>
          <a:ext cx="3180953" cy="3594100"/>
        </a:xfrm>
        <a:prstGeom prst="rect">
          <a:avLst/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99" tIns="330200" rIns="2479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Deleting from the end takes one step.</a:t>
          </a:r>
        </a:p>
      </dsp:txBody>
      <dsp:txXfrm>
        <a:off x="6998096" y="1365758"/>
        <a:ext cx="3180953" cy="2156460"/>
      </dsp:txXfrm>
    </dsp:sp>
    <dsp:sp modelId="{5F0C6417-EA2B-4F50-AA8F-D8D40088C438}">
      <dsp:nvSpPr>
        <dsp:cNvPr id="0" name=""/>
        <dsp:cNvSpPr/>
      </dsp:nvSpPr>
      <dsp:spPr>
        <a:xfrm>
          <a:off x="8049458" y="359409"/>
          <a:ext cx="1078230" cy="1078230"/>
        </a:xfrm>
        <a:prstGeom prst="ellipse">
          <a:avLst/>
        </a:prstGeom>
        <a:solidFill>
          <a:schemeClr val="accent2">
            <a:hueOff val="-7253763"/>
            <a:satOff val="4189"/>
            <a:lumOff val="-7686"/>
            <a:alphaOff val="0"/>
          </a:schemeClr>
        </a:solidFill>
        <a:ln w="12700" cap="flat" cmpd="sng" algn="in">
          <a:solidFill>
            <a:schemeClr val="accent2">
              <a:hueOff val="-7253763"/>
              <a:satOff val="4189"/>
              <a:lumOff val="-7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63" tIns="12700" rIns="8406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207361" y="517312"/>
        <a:ext cx="762424" cy="762424"/>
      </dsp:txXfrm>
    </dsp:sp>
    <dsp:sp modelId="{994D604C-C65A-49AF-B8A2-3C054A4E9E91}">
      <dsp:nvSpPr>
        <dsp:cNvPr id="0" name=""/>
        <dsp:cNvSpPr/>
      </dsp:nvSpPr>
      <dsp:spPr>
        <a:xfrm>
          <a:off x="6998096" y="3594028"/>
          <a:ext cx="3180953" cy="72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F6B8A-C282-4EB4-9355-38E9A9523026}">
      <dsp:nvSpPr>
        <dsp:cNvPr id="0" name=""/>
        <dsp:cNvSpPr/>
      </dsp:nvSpPr>
      <dsp:spPr>
        <a:xfrm>
          <a:off x="2982" y="140966"/>
          <a:ext cx="2365833" cy="33121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450" tIns="330200" rIns="18445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Inserting an element in a position other than the end.</a:t>
          </a:r>
        </a:p>
      </dsp:txBody>
      <dsp:txXfrm>
        <a:off x="2982" y="1399589"/>
        <a:ext cx="2365833" cy="1987300"/>
      </dsp:txXfrm>
    </dsp:sp>
    <dsp:sp modelId="{F180EBC3-0CAE-40DA-962D-8CAF59FE0AFF}">
      <dsp:nvSpPr>
        <dsp:cNvPr id="0" name=""/>
        <dsp:cNvSpPr/>
      </dsp:nvSpPr>
      <dsp:spPr>
        <a:xfrm>
          <a:off x="689073" y="472183"/>
          <a:ext cx="993650" cy="9936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69" tIns="12700" rIns="774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34590" y="617700"/>
        <a:ext cx="702616" cy="702616"/>
      </dsp:txXfrm>
    </dsp:sp>
    <dsp:sp modelId="{BB90CDEE-CCFD-48AF-B16B-A7D4B26EF7B2}">
      <dsp:nvSpPr>
        <dsp:cNvPr id="0" name=""/>
        <dsp:cNvSpPr/>
      </dsp:nvSpPr>
      <dsp:spPr>
        <a:xfrm>
          <a:off x="2982" y="3453061"/>
          <a:ext cx="2365833" cy="72"/>
        </a:xfrm>
        <a:prstGeom prst="rect">
          <a:avLst/>
        </a:prstGeom>
        <a:solidFill>
          <a:schemeClr val="accent2">
            <a:hueOff val="-1295315"/>
            <a:satOff val="748"/>
            <a:lumOff val="-1372"/>
            <a:alphaOff val="0"/>
          </a:schemeClr>
        </a:solidFill>
        <a:ln w="12700" cap="flat" cmpd="sng" algn="in">
          <a:solidFill>
            <a:schemeClr val="accent2">
              <a:hueOff val="-1295315"/>
              <a:satOff val="748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C4602-9229-4A81-8AAA-E16AF69008F6}">
      <dsp:nvSpPr>
        <dsp:cNvPr id="0" name=""/>
        <dsp:cNvSpPr/>
      </dsp:nvSpPr>
      <dsp:spPr>
        <a:xfrm>
          <a:off x="2605399" y="140966"/>
          <a:ext cx="2365833" cy="3312167"/>
        </a:xfrm>
        <a:prstGeom prst="rect">
          <a:avLst/>
        </a:prstGeom>
        <a:solidFill>
          <a:schemeClr val="accent2">
            <a:tint val="40000"/>
            <a:alpha val="90000"/>
            <a:hueOff val="-2898357"/>
            <a:satOff val="-3380"/>
            <a:lumOff val="-564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2898357"/>
              <a:satOff val="-3380"/>
              <a:lumOff val="-5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450" tIns="330200" rIns="18445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Deleting an element in a position other than the end.</a:t>
          </a:r>
        </a:p>
      </dsp:txBody>
      <dsp:txXfrm>
        <a:off x="2605399" y="1399589"/>
        <a:ext cx="2365833" cy="1987300"/>
      </dsp:txXfrm>
    </dsp:sp>
    <dsp:sp modelId="{A80782DE-875B-4747-A14F-ED47C2328BFD}">
      <dsp:nvSpPr>
        <dsp:cNvPr id="0" name=""/>
        <dsp:cNvSpPr/>
      </dsp:nvSpPr>
      <dsp:spPr>
        <a:xfrm>
          <a:off x="3291491" y="472183"/>
          <a:ext cx="993650" cy="993650"/>
        </a:xfrm>
        <a:prstGeom prst="ellipse">
          <a:avLst/>
        </a:prstGeom>
        <a:solidFill>
          <a:schemeClr val="accent2">
            <a:hueOff val="-2590630"/>
            <a:satOff val="1496"/>
            <a:lumOff val="-2745"/>
            <a:alphaOff val="0"/>
          </a:schemeClr>
        </a:solidFill>
        <a:ln w="12700" cap="flat" cmpd="sng" algn="in">
          <a:solidFill>
            <a:schemeClr val="accent2">
              <a:hueOff val="-2590630"/>
              <a:satOff val="14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69" tIns="12700" rIns="774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37008" y="617700"/>
        <a:ext cx="702616" cy="702616"/>
      </dsp:txXfrm>
    </dsp:sp>
    <dsp:sp modelId="{25B8BDE7-1EA5-4308-B627-AD62E2BC4CEF}">
      <dsp:nvSpPr>
        <dsp:cNvPr id="0" name=""/>
        <dsp:cNvSpPr/>
      </dsp:nvSpPr>
      <dsp:spPr>
        <a:xfrm>
          <a:off x="2605399" y="3453061"/>
          <a:ext cx="2365833" cy="72"/>
        </a:xfrm>
        <a:prstGeom prst="rect">
          <a:avLst/>
        </a:prstGeom>
        <a:solidFill>
          <a:schemeClr val="accent2">
            <a:hueOff val="-3885944"/>
            <a:satOff val="2244"/>
            <a:lumOff val="-4117"/>
            <a:alphaOff val="0"/>
          </a:schemeClr>
        </a:solidFill>
        <a:ln w="12700" cap="flat" cmpd="sng" algn="in">
          <a:solidFill>
            <a:schemeClr val="accent2">
              <a:hueOff val="-3885944"/>
              <a:satOff val="2244"/>
              <a:lumOff val="-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C9C15-0035-4BDD-9ADA-D10DEFE8C7A8}">
      <dsp:nvSpPr>
        <dsp:cNvPr id="0" name=""/>
        <dsp:cNvSpPr/>
      </dsp:nvSpPr>
      <dsp:spPr>
        <a:xfrm>
          <a:off x="5207816" y="140966"/>
          <a:ext cx="2365833" cy="3312167"/>
        </a:xfrm>
        <a:prstGeom prst="rect">
          <a:avLst/>
        </a:prstGeom>
        <a:solidFill>
          <a:schemeClr val="accent2">
            <a:tint val="40000"/>
            <a:alpha val="90000"/>
            <a:hueOff val="-5796714"/>
            <a:satOff val="-6761"/>
            <a:lumOff val="-1127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5796714"/>
              <a:satOff val="-6761"/>
              <a:lumOff val="-1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450" tIns="330200" rIns="18445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Searching and sorting depend on the used algorithm.</a:t>
          </a:r>
        </a:p>
      </dsp:txBody>
      <dsp:txXfrm>
        <a:off x="5207816" y="1399589"/>
        <a:ext cx="2365833" cy="1987300"/>
      </dsp:txXfrm>
    </dsp:sp>
    <dsp:sp modelId="{A0D9E723-CC39-4979-B315-0279925362F3}">
      <dsp:nvSpPr>
        <dsp:cNvPr id="0" name=""/>
        <dsp:cNvSpPr/>
      </dsp:nvSpPr>
      <dsp:spPr>
        <a:xfrm>
          <a:off x="5893908" y="472183"/>
          <a:ext cx="993650" cy="993650"/>
        </a:xfrm>
        <a:prstGeom prst="ellipse">
          <a:avLst/>
        </a:prstGeom>
        <a:solidFill>
          <a:schemeClr val="accent2">
            <a:hueOff val="-5181259"/>
            <a:satOff val="2992"/>
            <a:lumOff val="-5490"/>
            <a:alphaOff val="0"/>
          </a:schemeClr>
        </a:solidFill>
        <a:ln w="12700" cap="flat" cmpd="sng" algn="in">
          <a:solidFill>
            <a:schemeClr val="accent2">
              <a:hueOff val="-5181259"/>
              <a:satOff val="2992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69" tIns="12700" rIns="774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39425" y="617700"/>
        <a:ext cx="702616" cy="702616"/>
      </dsp:txXfrm>
    </dsp:sp>
    <dsp:sp modelId="{964CD0CF-448D-4A3D-97B3-768820F8A10B}">
      <dsp:nvSpPr>
        <dsp:cNvPr id="0" name=""/>
        <dsp:cNvSpPr/>
      </dsp:nvSpPr>
      <dsp:spPr>
        <a:xfrm>
          <a:off x="5207816" y="3453061"/>
          <a:ext cx="2365833" cy="72"/>
        </a:xfrm>
        <a:prstGeom prst="rect">
          <a:avLst/>
        </a:prstGeom>
        <a:solidFill>
          <a:schemeClr val="accent2">
            <a:hueOff val="-6476574"/>
            <a:satOff val="3740"/>
            <a:lumOff val="-6862"/>
            <a:alphaOff val="0"/>
          </a:schemeClr>
        </a:solidFill>
        <a:ln w="12700" cap="flat" cmpd="sng" algn="in">
          <a:solidFill>
            <a:schemeClr val="accent2">
              <a:hueOff val="-6476574"/>
              <a:satOff val="3740"/>
              <a:lumOff val="-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C242C-F037-4ADE-9A6D-E239638DC248}">
      <dsp:nvSpPr>
        <dsp:cNvPr id="0" name=""/>
        <dsp:cNvSpPr/>
      </dsp:nvSpPr>
      <dsp:spPr>
        <a:xfrm>
          <a:off x="7810233" y="140966"/>
          <a:ext cx="2365833" cy="3312167"/>
        </a:xfrm>
        <a:prstGeom prst="rect">
          <a:avLst/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450" tIns="330200" rIns="18445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Need to allocate contiguous memory cells (overflow exception risk).</a:t>
          </a:r>
          <a:endParaRPr lang="en-US" sz="2000" kern="1200"/>
        </a:p>
      </dsp:txBody>
      <dsp:txXfrm>
        <a:off x="7810233" y="1399589"/>
        <a:ext cx="2365833" cy="1987300"/>
      </dsp:txXfrm>
    </dsp:sp>
    <dsp:sp modelId="{51A79239-1E34-44FF-8071-5D6F909313D8}">
      <dsp:nvSpPr>
        <dsp:cNvPr id="0" name=""/>
        <dsp:cNvSpPr/>
      </dsp:nvSpPr>
      <dsp:spPr>
        <a:xfrm>
          <a:off x="8496325" y="472183"/>
          <a:ext cx="993650" cy="993650"/>
        </a:xfrm>
        <a:prstGeom prst="ellipse">
          <a:avLst/>
        </a:prstGeom>
        <a:solidFill>
          <a:schemeClr val="accent2">
            <a:hueOff val="-7771889"/>
            <a:satOff val="4488"/>
            <a:lumOff val="-8235"/>
            <a:alphaOff val="0"/>
          </a:schemeClr>
        </a:solidFill>
        <a:ln w="12700" cap="flat" cmpd="sng" algn="in">
          <a:solidFill>
            <a:schemeClr val="accent2">
              <a:hueOff val="-7771889"/>
              <a:satOff val="4488"/>
              <a:lumOff val="-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69" tIns="12700" rIns="774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641842" y="617700"/>
        <a:ext cx="702616" cy="702616"/>
      </dsp:txXfrm>
    </dsp:sp>
    <dsp:sp modelId="{D0D0ABCC-EB22-4FFB-A685-895839C2A78D}">
      <dsp:nvSpPr>
        <dsp:cNvPr id="0" name=""/>
        <dsp:cNvSpPr/>
      </dsp:nvSpPr>
      <dsp:spPr>
        <a:xfrm>
          <a:off x="7810233" y="3453061"/>
          <a:ext cx="2365833" cy="72"/>
        </a:xfrm>
        <a:prstGeom prst="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C7CC5-4DB2-4A06-8B3F-0C407D80188F}">
      <dsp:nvSpPr>
        <dsp:cNvPr id="0" name=""/>
        <dsp:cNvSpPr/>
      </dsp:nvSpPr>
      <dsp:spPr>
        <a:xfrm>
          <a:off x="3180" y="0"/>
          <a:ext cx="4890715" cy="35941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Ordered arrays are useful where searches are frequent (Binary Search). </a:t>
          </a:r>
        </a:p>
      </dsp:txBody>
      <dsp:txXfrm>
        <a:off x="3180" y="1437640"/>
        <a:ext cx="4890715" cy="2156460"/>
      </dsp:txXfrm>
    </dsp:sp>
    <dsp:sp modelId="{09E17183-D8AD-45A1-92C2-7A3464081986}">
      <dsp:nvSpPr>
        <dsp:cNvPr id="0" name=""/>
        <dsp:cNvSpPr/>
      </dsp:nvSpPr>
      <dsp:spPr>
        <a:xfrm>
          <a:off x="3180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180" y="0"/>
        <a:ext cx="4890715" cy="1437640"/>
      </dsp:txXfrm>
    </dsp:sp>
    <dsp:sp modelId="{6091BB49-103D-49F9-BEB0-081653305583}">
      <dsp:nvSpPr>
        <dsp:cNvPr id="0" name=""/>
        <dsp:cNvSpPr/>
      </dsp:nvSpPr>
      <dsp:spPr>
        <a:xfrm>
          <a:off x="5285153" y="0"/>
          <a:ext cx="4890715" cy="3594100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in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Unordered arrays are useful where insertions are frequent (position doesn’t matter).</a:t>
          </a:r>
        </a:p>
      </dsp:txBody>
      <dsp:txXfrm>
        <a:off x="5285153" y="1437640"/>
        <a:ext cx="4890715" cy="2156460"/>
      </dsp:txXfrm>
    </dsp:sp>
    <dsp:sp modelId="{5C617053-CAF2-4FDE-B11D-BB189D0B14D0}">
      <dsp:nvSpPr>
        <dsp:cNvPr id="0" name=""/>
        <dsp:cNvSpPr/>
      </dsp:nvSpPr>
      <dsp:spPr>
        <a:xfrm>
          <a:off x="5285153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285153" y="0"/>
        <a:ext cx="4890715" cy="14376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A1217-7F89-4B9C-8179-DBBBF950C9DE}">
      <dsp:nvSpPr>
        <dsp:cNvPr id="0" name=""/>
        <dsp:cNvSpPr/>
      </dsp:nvSpPr>
      <dsp:spPr>
        <a:xfrm>
          <a:off x="0" y="0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Arrays favor insertion at the end, while Linked Lists favor insertion at the beginning.</a:t>
          </a:r>
        </a:p>
      </dsp:txBody>
      <dsp:txXfrm>
        <a:off x="31576" y="31576"/>
        <a:ext cx="7488243" cy="1014925"/>
      </dsp:txXfrm>
    </dsp:sp>
    <dsp:sp modelId="{40C98F57-F6AB-4C24-9C27-D9FCAB192A86}">
      <dsp:nvSpPr>
        <dsp:cNvPr id="0" name=""/>
        <dsp:cNvSpPr/>
      </dsp:nvSpPr>
      <dsp:spPr>
        <a:xfrm>
          <a:off x="763374" y="1257756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Arrays favor deletion at the end, while Linked Lists favor deletion at the beginning.</a:t>
          </a:r>
        </a:p>
      </dsp:txBody>
      <dsp:txXfrm>
        <a:off x="794950" y="1289332"/>
        <a:ext cx="7124297" cy="1014925"/>
      </dsp:txXfrm>
    </dsp:sp>
    <dsp:sp modelId="{1A08CE9E-1508-4783-86B6-AF11E0CE98DB}">
      <dsp:nvSpPr>
        <dsp:cNvPr id="0" name=""/>
        <dsp:cNvSpPr/>
      </dsp:nvSpPr>
      <dsp:spPr>
        <a:xfrm>
          <a:off x="1526748" y="2515513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Linked List is more efficient than Array when we need to </a:t>
          </a:r>
          <a:r>
            <a:rPr lang="en-US" sz="2400" b="1" kern="1200"/>
            <a:t>insert at the beginning and read from the beginning</a:t>
          </a:r>
          <a:r>
            <a:rPr lang="en-US" sz="2400" kern="1200"/>
            <a:t>.</a:t>
          </a:r>
        </a:p>
      </dsp:txBody>
      <dsp:txXfrm>
        <a:off x="1558324" y="2547089"/>
        <a:ext cx="7124297" cy="1014925"/>
      </dsp:txXfrm>
    </dsp:sp>
    <dsp:sp modelId="{025B699E-46DE-4DCE-9B05-5E63FB33114F}">
      <dsp:nvSpPr>
        <dsp:cNvPr id="0" name=""/>
        <dsp:cNvSpPr/>
      </dsp:nvSpPr>
      <dsp:spPr>
        <a:xfrm>
          <a:off x="7950823" y="817541"/>
          <a:ext cx="700750" cy="700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108492" y="817541"/>
        <a:ext cx="385412" cy="527314"/>
      </dsp:txXfrm>
    </dsp:sp>
    <dsp:sp modelId="{12EB1761-4E69-4418-BCD2-162EF356D93A}">
      <dsp:nvSpPr>
        <dsp:cNvPr id="0" name=""/>
        <dsp:cNvSpPr/>
      </dsp:nvSpPr>
      <dsp:spPr>
        <a:xfrm>
          <a:off x="8714197" y="2068111"/>
          <a:ext cx="700750" cy="700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871866" y="2068111"/>
        <a:ext cx="385412" cy="527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471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0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0397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4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32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4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4570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B97905-51F6-492A-A3BF-FF251770264D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3EDCC4-EA9F-47AF-8247-5345492889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833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v8/v8/blob/master/src/objects/js-array.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chromium.googlesource.com/v8/v8/+/81a3c699d6eef936452ac3d10c7c59a2c1e38c0c/src/objects/js-array.h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util/ArrayList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sualgo.net/en/lis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visualgo.net/en/list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sualgo.net/en/li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list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sualgo.net/en/li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visualgo.net/en/li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8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7/docs/api/java/util/LinkedLis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list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isualgo.net/en/list" TargetMode="Externa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visualgo.net/en/li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zurestefan/How-Javascript-works.-Event-loop-Concurrency-Asynchronous-Callback-Callback-Queue-Blocking-etc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docs.oracle.com/javase/7/docs/api/java/util/Queue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/util/PriorityQueue.html" TargetMode="External"/><Relationship Id="rId2" Type="http://schemas.openxmlformats.org/officeDocument/2006/relationships/hyperlink" Target="https://docs.oracle.com/javase/7/docs/api/java/util/concurrent/DelayQueu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hyperlink" Target="https://developer.mozilla.org/en-US/docs/Web/JavaScript/Reference/Global_Objects/Array/shift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zurestefan/How-Javascript-works.-Event-loop-Concurrency-Asynchronous-Callback-Callback-Queue-Blocking-etc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docs.oracle.com/javase/7/docs/api/java/util/Stack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op" TargetMode="External"/><Relationship Id="rId2" Type="http://schemas.openxmlformats.org/officeDocument/2006/relationships/hyperlink" Target="https://developer.mozilla.org/en-US/docs/Web/JavaScript/Reference/Global_Objects/Array/push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7/docs/api/java/util/concurrent/LinkedBlockingQueue.html" TargetMode="External"/><Relationship Id="rId5" Type="http://schemas.openxmlformats.org/officeDocument/2006/relationships/hyperlink" Target="https://docs.oracle.com/javase/7/docs/api/java/util/concurrent/ConcurrentLinkedQueue.html" TargetMode="Externa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isdanni.com/hash-flooding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8.dev/blog/hash-floodin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v8.dev/blog/hash-code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Map#Objects_and_maps_compared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enghao.io/posts/object-vs-map" TargetMode="External"/><Relationship Id="rId4" Type="http://schemas.openxmlformats.org/officeDocument/2006/relationships/hyperlink" Target="https://mathiasbynens.be/notes/shapes-ic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docs.oracle.com/javase/8/docs/api/java/util/Hashtable.htm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docs.oracle.com/javase/8/docs/api/java/util/HashMap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concurrent/ConcurrentHashMap.htm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go.net/en/bst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joyalgorithms.com/blog/introduction-to-trie-data-structure" TargetMode="External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/linux/blob/master/lib/sort.c#L200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Binary_heap" TargetMode="External"/><Relationship Id="rId4" Type="http://schemas.openxmlformats.org/officeDocument/2006/relationships/hyperlink" Target="https://visualgo.net/en/heap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913996-5C06-4C0B-8265-E09DB9AC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fr-FR" sz="5000"/>
              <a:t>Data structure and </a:t>
            </a:r>
            <a:r>
              <a:rPr lang="en-US" sz="5000"/>
              <a:t>their</a:t>
            </a:r>
            <a:r>
              <a:rPr lang="fr-FR" sz="5000"/>
              <a:t> impact on performance</a:t>
            </a:r>
            <a:endParaRPr lang="en-US" sz="5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9DD345-199D-4AF8-890C-E31C24CDE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4" y="5715000"/>
            <a:ext cx="8045373" cy="660679"/>
          </a:xfrm>
        </p:spPr>
        <p:txBody>
          <a:bodyPr>
            <a:normAutofit/>
          </a:bodyPr>
          <a:lstStyle/>
          <a:p>
            <a:r>
              <a:rPr lang="fr-FR"/>
              <a:t>Ben KHALFALLAH héla</a:t>
            </a:r>
            <a:endParaRPr lang="en-US"/>
          </a:p>
        </p:txBody>
      </p:sp>
      <p:sp>
        <p:nvSpPr>
          <p:cNvPr id="5129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122" name="Picture 2" descr="10 Best Data Structure and Algorithms courses for Java Developers in 2022 |  by javinpaul | Javarevisited | Medium">
            <a:extLst>
              <a:ext uri="{FF2B5EF4-FFF2-40B4-BE49-F238E27FC236}">
                <a16:creationId xmlns:a16="http://schemas.microsoft.com/office/drawing/2014/main" id="{C23BC57B-37E0-4F5A-ADF0-72337EE4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4576" y="941544"/>
            <a:ext cx="3442848" cy="24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103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2BDC1-636A-404F-B8EF-909CBB6A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100" spc="800">
                <a:solidFill>
                  <a:schemeClr val="tx1">
                    <a:lumMod val="85000"/>
                    <a:lumOff val="15000"/>
                  </a:schemeClr>
                </a:solidFill>
              </a:rPr>
              <a:t>Have you ever asked the question: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B6FD7-065F-419D-A17C-68534AB0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14" y="5715000"/>
            <a:ext cx="8045373" cy="6606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cap="all" spc="400">
                <a:solidFill>
                  <a:schemeClr val="tx1">
                    <a:lumMod val="85000"/>
                    <a:lumOff val="15000"/>
                  </a:schemeClr>
                </a:solidFill>
              </a:rPr>
              <a:t>does the choice of data structure affect the cost of operations?</a:t>
            </a:r>
          </a:p>
        </p:txBody>
      </p:sp>
      <p:pic>
        <p:nvPicPr>
          <p:cNvPr id="29" name="Graphique 28" descr="Help">
            <a:extLst>
              <a:ext uri="{FF2B5EF4-FFF2-40B4-BE49-F238E27FC236}">
                <a16:creationId xmlns:a16="http://schemas.microsoft.com/office/drawing/2014/main" id="{882C9389-6529-9154-B989-31D3C2F3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D764B-939A-4DE8-B3A2-AA83AC84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sz="3400"/>
              <a:t>A simplified Memory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DB7D7-3C74-49F9-B4EB-B41327446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900056"/>
            <a:ext cx="4363595" cy="359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/>
              <a:t>Bit</a:t>
            </a:r>
            <a:r>
              <a:rPr lang="en-US" sz="1600"/>
              <a:t> is the basic unit of memory. </a:t>
            </a:r>
          </a:p>
          <a:p>
            <a:pPr>
              <a:lnSpc>
                <a:spcPct val="100000"/>
              </a:lnSpc>
            </a:pPr>
            <a:r>
              <a:rPr lang="en-US" sz="1600"/>
              <a:t>At a time, it can be either </a:t>
            </a:r>
            <a:r>
              <a:rPr lang="en-US" sz="1600" b="1"/>
              <a:t>1 (on) or 0 (off)</a:t>
            </a:r>
            <a:r>
              <a:rPr lang="en-US" sz="1600"/>
              <a:t>.</a:t>
            </a:r>
          </a:p>
          <a:p>
            <a:pPr>
              <a:lnSpc>
                <a:spcPct val="100000"/>
              </a:lnSpc>
            </a:pPr>
            <a:r>
              <a:rPr lang="en-US" sz="1600"/>
              <a:t>Computer memory is the </a:t>
            </a:r>
            <a:r>
              <a:rPr lang="en-US" sz="1600" b="1"/>
              <a:t>collection of several bits</a:t>
            </a:r>
            <a:r>
              <a:rPr lang="en-US" sz="1600"/>
              <a:t>.</a:t>
            </a:r>
          </a:p>
          <a:p>
            <a:pPr>
              <a:lnSpc>
                <a:spcPct val="100000"/>
              </a:lnSpc>
            </a:pPr>
            <a:r>
              <a:rPr lang="en-US" sz="1600"/>
              <a:t>Group of 8 bits are called </a:t>
            </a:r>
            <a:r>
              <a:rPr lang="en-US" sz="1600" b="1"/>
              <a:t>byte</a:t>
            </a:r>
            <a:r>
              <a:rPr lang="en-US" sz="1600"/>
              <a:t>.</a:t>
            </a:r>
          </a:p>
          <a:p>
            <a:pPr>
              <a:lnSpc>
                <a:spcPct val="100000"/>
              </a:lnSpc>
            </a:pPr>
            <a:r>
              <a:rPr lang="en-US" sz="1600"/>
              <a:t>Computer memory is a </a:t>
            </a:r>
            <a:r>
              <a:rPr lang="en-US" sz="1600" b="1"/>
              <a:t>collection of contiguous blocks of bytes</a:t>
            </a:r>
            <a:r>
              <a:rPr lang="en-US" sz="1600"/>
              <a:t>.</a:t>
            </a:r>
          </a:p>
          <a:p>
            <a:pPr>
              <a:lnSpc>
                <a:spcPct val="100000"/>
              </a:lnSpc>
            </a:pPr>
            <a:r>
              <a:rPr lang="en-US" sz="1600"/>
              <a:t>Individual block is called a </a:t>
            </a:r>
            <a:r>
              <a:rPr lang="en-US" sz="1600" b="1"/>
              <a:t>cell</a:t>
            </a:r>
            <a:r>
              <a:rPr lang="en-US" sz="1600"/>
              <a:t> (memory cell).</a:t>
            </a:r>
          </a:p>
          <a:p>
            <a:pPr>
              <a:lnSpc>
                <a:spcPct val="100000"/>
              </a:lnSpc>
            </a:pPr>
            <a:r>
              <a:rPr lang="en-US" sz="1600"/>
              <a:t>Each cell is associated with a </a:t>
            </a:r>
            <a:r>
              <a:rPr lang="en-US" sz="1600" b="1"/>
              <a:t>unique numeric address </a:t>
            </a:r>
            <a:r>
              <a:rPr lang="en-US" sz="1600"/>
              <a:t>(also called physical memory address).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5A452B-92C6-4D12-B707-B952E4792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815" y="4227527"/>
            <a:ext cx="2799571" cy="20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614C04A-C55E-41E7-A2C3-E8F6540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5705" y="4227528"/>
            <a:ext cx="2799571" cy="20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M &amp; RAM: An Introduction to Computer Memory">
            <a:extLst>
              <a:ext uri="{FF2B5EF4-FFF2-40B4-BE49-F238E27FC236}">
                <a16:creationId xmlns:a16="http://schemas.microsoft.com/office/drawing/2014/main" id="{95821324-936F-46E1-8DD5-BD6E9EF8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01" y="235067"/>
            <a:ext cx="2936747" cy="346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9A53DF6-CDB9-4674-9612-0996D493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725" y="5201557"/>
            <a:ext cx="4388772" cy="15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43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C93F3-0094-4180-8FFE-67B9B27C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22AD4B-432F-473F-BF2D-8FA39A56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845" y="5079677"/>
            <a:ext cx="5210082" cy="643621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character</a:t>
            </a:r>
            <a:r>
              <a:rPr lang="en-US"/>
              <a:t> take </a:t>
            </a:r>
            <a:r>
              <a:rPr lang="en-US" b="1">
                <a:solidFill>
                  <a:srgbClr val="C00000"/>
                </a:solidFill>
              </a:rPr>
              <a:t>8 bits (= 1 byte)</a:t>
            </a:r>
            <a:endParaRPr lang="en-US"/>
          </a:p>
        </p:txBody>
      </p:sp>
      <p:pic>
        <p:nvPicPr>
          <p:cNvPr id="2056" name="Picture 8" descr="C - Pointers and Strings - C Programming - DYclassroom | Have fun learning  :-)">
            <a:extLst>
              <a:ext uri="{FF2B5EF4-FFF2-40B4-BE49-F238E27FC236}">
                <a16:creationId xmlns:a16="http://schemas.microsoft.com/office/drawing/2014/main" id="{0B2EDCE8-3F3F-4F62-82AF-0353FB5FB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7" b="12414"/>
          <a:stretch/>
        </p:blipFill>
        <p:spPr bwMode="auto">
          <a:xfrm>
            <a:off x="1006838" y="2420255"/>
            <a:ext cx="10178323" cy="20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210AA-8E9A-4069-88CE-285B3EF0B355}"/>
              </a:ext>
            </a:extLst>
          </p:cNvPr>
          <p:cNvSpPr/>
          <p:nvPr/>
        </p:nvSpPr>
        <p:spPr>
          <a:xfrm>
            <a:off x="2847703" y="2420255"/>
            <a:ext cx="1349828" cy="180340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20EA0896-E176-4FF1-AADD-52BA86FE740C}"/>
              </a:ext>
            </a:extLst>
          </p:cNvPr>
          <p:cNvCxnSpPr>
            <a:stCxn id="4" idx="2"/>
            <a:endCxn id="8" idx="1"/>
          </p:cNvCxnSpPr>
          <p:nvPr/>
        </p:nvCxnSpPr>
        <p:spPr>
          <a:xfrm rot="16200000" flipH="1">
            <a:off x="3113816" y="4632458"/>
            <a:ext cx="1177831" cy="360228"/>
          </a:xfrm>
          <a:prstGeom prst="bentConnector2">
            <a:avLst/>
          </a:prstGeom>
          <a:noFill/>
          <a:ln w="19050" cap="flat" cmpd="sng" algn="ctr">
            <a:solidFill>
              <a:srgbClr val="C00000"/>
            </a:solidFill>
            <a:prstDash val="dash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</p:spTree>
    <p:extLst>
      <p:ext uri="{BB962C8B-B14F-4D97-AF65-F5344CB8AC3E}">
        <p14:creationId xmlns:p14="http://schemas.microsoft.com/office/powerpoint/2010/main" val="92503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E63F1-0378-4A93-9947-C78550F8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of integers</a:t>
            </a:r>
          </a:p>
        </p:txBody>
      </p:sp>
      <p:pic>
        <p:nvPicPr>
          <p:cNvPr id="3078" name="Picture 6" descr="Array representation in memory">
            <a:extLst>
              <a:ext uri="{FF2B5EF4-FFF2-40B4-BE49-F238E27FC236}">
                <a16:creationId xmlns:a16="http://schemas.microsoft.com/office/drawing/2014/main" id="{A6A8EAC9-1A18-4045-BACC-4E2D185F5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b="20124"/>
          <a:stretch/>
        </p:blipFill>
        <p:spPr bwMode="auto">
          <a:xfrm>
            <a:off x="2286000" y="2086789"/>
            <a:ext cx="7620000" cy="26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3E650C5-1EBE-485E-96E1-C6EDB780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16" y="5435601"/>
            <a:ext cx="5210082" cy="64362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/>
              <a:t>An </a:t>
            </a:r>
            <a:r>
              <a:rPr lang="en-US" b="1"/>
              <a:t>integer</a:t>
            </a:r>
            <a:r>
              <a:rPr lang="en-US"/>
              <a:t> take </a:t>
            </a:r>
            <a:r>
              <a:rPr lang="en-US" b="1">
                <a:solidFill>
                  <a:srgbClr val="C00000"/>
                </a:solidFill>
              </a:rPr>
              <a:t>8 bits (= 1 byte)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AACCF-0377-44B8-B908-029242532992}"/>
              </a:ext>
            </a:extLst>
          </p:cNvPr>
          <p:cNvSpPr/>
          <p:nvPr/>
        </p:nvSpPr>
        <p:spPr>
          <a:xfrm>
            <a:off x="5556069" y="2751180"/>
            <a:ext cx="687976" cy="142893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0A5809BC-BE7E-4467-8A48-9457406F7B2C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 rot="5400000">
            <a:off x="5272314" y="4807857"/>
            <a:ext cx="1255487" cy="1270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C00000"/>
            </a:solidFill>
            <a:prstDash val="dash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</p:spTree>
    <p:extLst>
      <p:ext uri="{BB962C8B-B14F-4D97-AF65-F5344CB8AC3E}">
        <p14:creationId xmlns:p14="http://schemas.microsoft.com/office/powerpoint/2010/main" val="210177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345475-DA0F-4734-B3C5-508B6283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spc="800"/>
              <a:t>it's time to analyze the cost of data structures, let's go !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Sablier 30% avec un remplissage uni">
            <a:extLst>
              <a:ext uri="{FF2B5EF4-FFF2-40B4-BE49-F238E27FC236}">
                <a16:creationId xmlns:a16="http://schemas.microsoft.com/office/drawing/2014/main" id="{88B71ABB-370A-6F36-1532-777C39C5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090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49" name="Rectangle 5139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50" name="Rectangle 5141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831ACD-6027-46F9-A882-9420C7D4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04" y="4356817"/>
            <a:ext cx="10134198" cy="1857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spc="800"/>
              <a:t>Linear data structures</a:t>
            </a:r>
          </a:p>
        </p:txBody>
      </p:sp>
      <p:sp>
        <p:nvSpPr>
          <p:cNvPr id="5151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52" name="Rectangle 5145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19B3B8D-E650-45A1-AAE4-D4B96E8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7"/>
          <a:stretch/>
        </p:blipFill>
        <p:spPr>
          <a:xfrm>
            <a:off x="3050750" y="199626"/>
            <a:ext cx="6248105" cy="40849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A207D99-81D2-478A-BD02-098D4E030C49}"/>
              </a:ext>
            </a:extLst>
          </p:cNvPr>
          <p:cNvSpPr/>
          <p:nvPr/>
        </p:nvSpPr>
        <p:spPr>
          <a:xfrm>
            <a:off x="4633386" y="2107475"/>
            <a:ext cx="2019962" cy="391884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0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6"/>
            <a:ext cx="7282723" cy="870186"/>
          </a:xfrm>
        </p:spPr>
        <p:txBody>
          <a:bodyPr>
            <a:normAutofit/>
          </a:bodyPr>
          <a:lstStyle/>
          <a:p>
            <a:r>
              <a:rPr lang="en-US" sz="5400"/>
              <a:t>Array</a:t>
            </a:r>
          </a:p>
        </p:txBody>
      </p:sp>
      <p:graphicFrame>
        <p:nvGraphicFramePr>
          <p:cNvPr id="10" name="Espace réservé du texte 3">
            <a:extLst>
              <a:ext uri="{FF2B5EF4-FFF2-40B4-BE49-F238E27FC236}">
                <a16:creationId xmlns:a16="http://schemas.microsoft.com/office/drawing/2014/main" id="{F2BEEB9C-DAF0-4350-AE97-7A10E9862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003923"/>
              </p:ext>
            </p:extLst>
          </p:nvPr>
        </p:nvGraphicFramePr>
        <p:xfrm>
          <a:off x="1113659" y="1872788"/>
          <a:ext cx="4982341" cy="4340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8" descr="Une image contenant texte, shoji, mots croisés, armoire&#10;&#10;Description générée automatiquement">
            <a:extLst>
              <a:ext uri="{FF2B5EF4-FFF2-40B4-BE49-F238E27FC236}">
                <a16:creationId xmlns:a16="http://schemas.microsoft.com/office/drawing/2014/main" id="{28A4D11E-D88A-4FE3-8FF7-8267925B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6" y="3029207"/>
            <a:ext cx="5631298" cy="202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1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/>
              <a:t>Array</a:t>
            </a:r>
            <a:r>
              <a:rPr lang="fr-FR" sz="2800"/>
              <a:t>: </a:t>
            </a:r>
            <a:r>
              <a:rPr lang="en-US" sz="2800"/>
              <a:t>read element at index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CE7CE1-EB38-4B84-87AE-9AE63B0A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842130" cy="37751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When the computer reads a value at a particular index of an array</a:t>
            </a:r>
            <a:r>
              <a:rPr lang="en-US" sz="1400">
                <a:solidFill>
                  <a:srgbClr val="C00000"/>
                </a:solidFill>
              </a:rPr>
              <a:t>, it can jump straight to that index: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a computer can jump to any memory address in one step.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whenever a computer allocates an array, </a:t>
            </a:r>
            <a:r>
              <a:rPr lang="en-US" sz="1400" b="1"/>
              <a:t>it also makes note at which memory address the begins</a:t>
            </a:r>
            <a:r>
              <a:rPr lang="en-US" sz="1400"/>
              <a:t>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then the computer </a:t>
            </a:r>
            <a:r>
              <a:rPr lang="en-US" sz="1400" b="1"/>
              <a:t>can find the value at any index by performing a simple addition</a:t>
            </a:r>
            <a:r>
              <a:rPr lang="en-US" sz="1400"/>
              <a:t>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If we asked the computer to find value at index 4, the computer would simply take the memory address at index 0 and add 4.</a:t>
            </a:r>
          </a:p>
          <a:p>
            <a:pPr>
              <a:lnSpc>
                <a:spcPct val="100000"/>
              </a:lnSpc>
            </a:pPr>
            <a:r>
              <a:rPr lang="en-US" sz="1400"/>
              <a:t>Reading from an array is an </a:t>
            </a:r>
            <a:r>
              <a:rPr lang="en-US" sz="1400" b="1"/>
              <a:t>efficient operation</a:t>
            </a:r>
            <a:r>
              <a:rPr lang="en-US" sz="1400"/>
              <a:t>, since the computer can read any index by jumping to any memory address in one step.</a:t>
            </a:r>
          </a:p>
        </p:txBody>
      </p:sp>
      <p:pic>
        <p:nvPicPr>
          <p:cNvPr id="8194" name="Picture 2" descr="Arrays in Java - Logicmojo">
            <a:extLst>
              <a:ext uri="{FF2B5EF4-FFF2-40B4-BE49-F238E27FC236}">
                <a16:creationId xmlns:a16="http://schemas.microsoft.com/office/drawing/2014/main" id="{0A5D90D1-6BC8-4D52-87A2-3CC04586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1591444"/>
            <a:ext cx="5176744" cy="37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F8FB34B-A200-4BC8-A2FE-FDCD60647F3B}"/>
              </a:ext>
            </a:extLst>
          </p:cNvPr>
          <p:cNvSpPr txBox="1"/>
          <p:nvPr/>
        </p:nvSpPr>
        <p:spPr>
          <a:xfrm>
            <a:off x="6212903" y="4805024"/>
            <a:ext cx="4947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The cost of reading an element at index = </a:t>
            </a:r>
            <a:r>
              <a:rPr lang="en-US" sz="1200">
                <a:solidFill>
                  <a:srgbClr val="C00000"/>
                </a:solidFill>
              </a:rPr>
              <a:t>one step regardless of the index</a:t>
            </a:r>
          </a:p>
        </p:txBody>
      </p:sp>
    </p:spTree>
    <p:extLst>
      <p:ext uri="{BB962C8B-B14F-4D97-AF65-F5344CB8AC3E}">
        <p14:creationId xmlns:p14="http://schemas.microsoft.com/office/powerpoint/2010/main" val="181367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7" name="Rectangle 39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41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385474-75AB-44C0-8447-4190354C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/>
              <a:t>Good to know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B7E8B5-53A6-4BEA-A260-3C17C2A9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14" y="5715000"/>
            <a:ext cx="8045373" cy="660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cap="all" spc="400">
                <a:solidFill>
                  <a:schemeClr val="tx1">
                    <a:lumMod val="85000"/>
                    <a:lumOff val="15000"/>
                  </a:schemeClr>
                </a:solidFill>
              </a:rPr>
              <a:t>An operation that takes just one step is the fastest type of operation!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Graphic 5" descr="Excellent avec un remplissage uni">
            <a:extLst>
              <a:ext uri="{FF2B5EF4-FFF2-40B4-BE49-F238E27FC236}">
                <a16:creationId xmlns:a16="http://schemas.microsoft.com/office/drawing/2014/main" id="{8C8FA58E-35AE-413E-B23F-9EFBD39E6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70" name="Rectangle 45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6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Insert element at index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DE12E1E-744F-44D5-9488-043B895D1F76}"/>
              </a:ext>
            </a:extLst>
          </p:cNvPr>
          <p:cNvSpPr txBox="1"/>
          <p:nvPr/>
        </p:nvSpPr>
        <p:spPr>
          <a:xfrm>
            <a:off x="3968602" y="6300814"/>
            <a:ext cx="4341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Insert 43 at index (0)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11</a:t>
            </a:r>
            <a:r>
              <a:rPr lang="en-US" sz="1200">
                <a:solidFill>
                  <a:srgbClr val="C00000"/>
                </a:solidFill>
              </a:rPr>
              <a:t> steps to do this operation !</a:t>
            </a: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D25ED09B-111C-414E-BE3E-5042F5C3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295062"/>
            <a:ext cx="6667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286" name="Rectangle 11285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B18D8D-B5B6-4562-AEC1-0436041A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200">
                <a:solidFill>
                  <a:schemeClr val="tx2"/>
                </a:solidFill>
                <a:latin typeface="+mj-lt"/>
              </a:rPr>
              <a:t>The expert's word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D328E-E1B4-43F4-A8CA-635ACCE89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100000"/>
              </a:lnSpc>
              <a:buNone/>
            </a:pPr>
            <a:r>
              <a:rPr lang="en-US" sz="2700" b="1">
                <a:solidFill>
                  <a:srgbClr val="000000"/>
                </a:solidFill>
              </a:rPr>
              <a:t>Networks</a:t>
            </a:r>
            <a:r>
              <a:rPr lang="en-US" sz="2700">
                <a:solidFill>
                  <a:srgbClr val="000000"/>
                </a:solidFill>
              </a:rPr>
              <a:t>, </a:t>
            </a:r>
            <a:r>
              <a:rPr lang="en-US" sz="2700" b="1">
                <a:solidFill>
                  <a:srgbClr val="000000"/>
                </a:solidFill>
              </a:rPr>
              <a:t>CPUs</a:t>
            </a:r>
            <a:r>
              <a:rPr lang="en-US" sz="2700">
                <a:solidFill>
                  <a:srgbClr val="000000"/>
                </a:solidFill>
              </a:rPr>
              <a:t> and </a:t>
            </a:r>
            <a:r>
              <a:rPr lang="en-US" sz="2700" b="1">
                <a:solidFill>
                  <a:srgbClr val="000000"/>
                </a:solidFill>
              </a:rPr>
              <a:t>Disks</a:t>
            </a:r>
            <a:r>
              <a:rPr lang="en-US" sz="2700">
                <a:solidFill>
                  <a:srgbClr val="000000"/>
                </a:solidFill>
              </a:rPr>
              <a:t> all hate you. On the client, you pay for what you send in ways you can't easily see. 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2700">
                <a:solidFill>
                  <a:srgbClr val="000000"/>
                </a:solidFill>
              </a:rPr>
              <a:t>- Alex Russell, Software Engineer on Chrome team at Google.</a:t>
            </a:r>
          </a:p>
        </p:txBody>
      </p:sp>
      <p:pic>
        <p:nvPicPr>
          <p:cNvPr id="11266" name="Picture 2" descr="Infrequently Noted">
            <a:extLst>
              <a:ext uri="{FF2B5EF4-FFF2-40B4-BE49-F238E27FC236}">
                <a16:creationId xmlns:a16="http://schemas.microsoft.com/office/drawing/2014/main" id="{4B2581E4-C84E-421D-BAFA-C6D5307DC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 b="13945"/>
          <a:stretch/>
        </p:blipFill>
        <p:spPr bwMode="auto">
          <a:xfrm>
            <a:off x="6098193" y="2026452"/>
            <a:ext cx="5176744" cy="283135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9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Insert element at index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89B45B4-E9C8-479E-A213-F3FDE63AD76B}"/>
              </a:ext>
            </a:extLst>
          </p:cNvPr>
          <p:cNvSpPr txBox="1"/>
          <p:nvPr/>
        </p:nvSpPr>
        <p:spPr>
          <a:xfrm>
            <a:off x="3925057" y="6303699"/>
            <a:ext cx="4341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Insert 43 at index (2)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9</a:t>
            </a:r>
            <a:r>
              <a:rPr lang="en-US" sz="1200">
                <a:solidFill>
                  <a:srgbClr val="C00000"/>
                </a:solidFill>
              </a:rPr>
              <a:t> steps to do this operation !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9E90AD3-64C1-457E-BAF1-C0846086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2296504"/>
            <a:ext cx="6667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9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Insert element at index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C8F3EA-6DE5-4530-B71A-EDC8980155CC}"/>
              </a:ext>
            </a:extLst>
          </p:cNvPr>
          <p:cNvSpPr txBox="1"/>
          <p:nvPr/>
        </p:nvSpPr>
        <p:spPr>
          <a:xfrm>
            <a:off x="3925057" y="3932082"/>
            <a:ext cx="4341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Insert 43 at the end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1</a:t>
            </a:r>
            <a:r>
              <a:rPr lang="en-US" sz="1200">
                <a:solidFill>
                  <a:srgbClr val="C00000"/>
                </a:solidFill>
              </a:rPr>
              <a:t> step to do this operation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80BF907-1CC0-4E24-AE0E-D243FFA28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794" y="3038475"/>
            <a:ext cx="6667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2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61C4F7-4F08-4F35-A528-B0616DE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>
                <a:solidFill>
                  <a:schemeClr val="tx2"/>
                </a:solidFill>
              </a:rPr>
              <a:t>Array: Insert element at index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53808-D7D6-45D9-9319-F90867A7D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rgbClr val="000000"/>
                </a:solidFill>
              </a:rPr>
              <a:t>The worst-case scenario for insertion into array is when we insert the element at the beginning</a:t>
            </a:r>
            <a:r>
              <a:rPr lang="en-US" sz="140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When </a:t>
            </a:r>
            <a:r>
              <a:rPr lang="en-US" sz="1400" b="1">
                <a:solidFill>
                  <a:srgbClr val="000000"/>
                </a:solidFill>
              </a:rPr>
              <a:t>inserting at the beginning of the array, we need to shift all the other values one cell to the right then finally execute the insertion step.</a:t>
            </a:r>
            <a:endParaRPr lang="en-US" sz="14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Insertion in a worst-case scenario take </a:t>
            </a:r>
            <a:r>
              <a:rPr lang="en-US" sz="1400" b="1">
                <a:solidFill>
                  <a:srgbClr val="C00000"/>
                </a:solidFill>
              </a:rPr>
              <a:t>N+1 steps for an array containing N elements</a:t>
            </a:r>
            <a:r>
              <a:rPr lang="en-US" sz="140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rgbClr val="000000"/>
                </a:solidFill>
              </a:rPr>
              <a:t>The insertion efficiency decreases further if the array is ordered. </a:t>
            </a:r>
            <a:r>
              <a:rPr lang="en-US" sz="1400">
                <a:solidFill>
                  <a:srgbClr val="000000"/>
                </a:solidFill>
              </a:rPr>
              <a:t>Before inserting, we need to find the specific position, then shift the elements then insert the element.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0A8A8BB-9AEE-4420-8366-64E3DA839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93" y="2193240"/>
            <a:ext cx="5176744" cy="24977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B49C3FF-4EBE-45F4-9006-2502640669DC}"/>
              </a:ext>
            </a:extLst>
          </p:cNvPr>
          <p:cNvSpPr txBox="1"/>
          <p:nvPr/>
        </p:nvSpPr>
        <p:spPr>
          <a:xfrm>
            <a:off x="6130599" y="4787927"/>
            <a:ext cx="5111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N+1 steps for an array containing N elements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937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remove element at index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89B45B4-E9C8-479E-A213-F3FDE63AD76B}"/>
              </a:ext>
            </a:extLst>
          </p:cNvPr>
          <p:cNvSpPr txBox="1"/>
          <p:nvPr/>
        </p:nvSpPr>
        <p:spPr>
          <a:xfrm>
            <a:off x="3608447" y="6338533"/>
            <a:ext cx="4975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/>
              <a:t>Remove element at index (0)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10</a:t>
            </a:r>
            <a:r>
              <a:rPr lang="en-US" sz="1200">
                <a:solidFill>
                  <a:srgbClr val="C00000"/>
                </a:solidFill>
              </a:rPr>
              <a:t> steps to do this operation 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199C4FA-4F44-4606-9290-CE77BDE1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965960"/>
            <a:ext cx="6667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remove element at index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89B45B4-E9C8-479E-A213-F3FDE63AD76B}"/>
              </a:ext>
            </a:extLst>
          </p:cNvPr>
          <p:cNvSpPr txBox="1"/>
          <p:nvPr/>
        </p:nvSpPr>
        <p:spPr>
          <a:xfrm>
            <a:off x="3608447" y="6338533"/>
            <a:ext cx="4975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/>
              <a:t>Remove element at index (2)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8</a:t>
            </a:r>
            <a:r>
              <a:rPr lang="en-US" sz="1200">
                <a:solidFill>
                  <a:srgbClr val="C00000"/>
                </a:solidFill>
              </a:rPr>
              <a:t> steps to do this operation !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E7D14FF-D225-410E-98F6-0DA88226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8" y="2193345"/>
            <a:ext cx="6667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B4EEC-3361-453D-9CED-39AEDDE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100"/>
              <a:t>Array</a:t>
            </a:r>
            <a:r>
              <a:rPr lang="fr-FR" sz="4100"/>
              <a:t>: </a:t>
            </a:r>
            <a:r>
              <a:rPr lang="en-US" sz="4100"/>
              <a:t>remove element at index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29BD5A-4553-45F2-8856-7730B628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847975"/>
            <a:ext cx="66675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5DB8EBA-0168-4780-B64E-7ABB8E97A2D8}"/>
              </a:ext>
            </a:extLst>
          </p:cNvPr>
          <p:cNvSpPr txBox="1"/>
          <p:nvPr/>
        </p:nvSpPr>
        <p:spPr>
          <a:xfrm>
            <a:off x="3925057" y="4010025"/>
            <a:ext cx="4341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Remove element at the end = </a:t>
            </a:r>
            <a:r>
              <a:rPr lang="en-US" sz="1200">
                <a:solidFill>
                  <a:srgbClr val="C00000"/>
                </a:solidFill>
              </a:rPr>
              <a:t>We need </a:t>
            </a:r>
            <a:r>
              <a:rPr lang="en-US" sz="1200" b="1">
                <a:solidFill>
                  <a:srgbClr val="C00000"/>
                </a:solidFill>
              </a:rPr>
              <a:t>1</a:t>
            </a:r>
            <a:r>
              <a:rPr lang="en-US" sz="1200">
                <a:solidFill>
                  <a:srgbClr val="C00000"/>
                </a:solidFill>
              </a:rPr>
              <a:t> step to do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59608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61C4F7-4F08-4F35-A528-B0616DE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>
                <a:solidFill>
                  <a:schemeClr val="tx2"/>
                </a:solidFill>
              </a:rPr>
              <a:t>Array: remove element at index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D53808-D7D6-45D9-9319-F90867A7D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000000"/>
                </a:solidFill>
              </a:rPr>
              <a:t>The worst-case scenario for deletion from an array is </a:t>
            </a:r>
            <a:r>
              <a:rPr lang="en-US" sz="1800" b="1">
                <a:solidFill>
                  <a:srgbClr val="000000"/>
                </a:solidFill>
              </a:rPr>
              <a:t>when we delete an element from the beginning</a:t>
            </a:r>
            <a:r>
              <a:rPr lang="en-US" sz="180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000000"/>
                </a:solidFill>
              </a:rPr>
              <a:t>This is because the </a:t>
            </a:r>
            <a:r>
              <a:rPr lang="en-US" sz="1800" b="1">
                <a:solidFill>
                  <a:srgbClr val="000000"/>
                </a:solidFill>
              </a:rPr>
              <a:t>index 0 will become empty, and we need to shift all the remaining element to left to fill the gap</a:t>
            </a:r>
            <a:r>
              <a:rPr lang="en-US" sz="180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000000"/>
                </a:solidFill>
              </a:rPr>
              <a:t>Deletion in a worst-case scenario take N steps for an array containing N elements O(N) 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B49C3FF-4EBE-45F4-9006-2502640669DC}"/>
              </a:ext>
            </a:extLst>
          </p:cNvPr>
          <p:cNvSpPr txBox="1"/>
          <p:nvPr/>
        </p:nvSpPr>
        <p:spPr>
          <a:xfrm>
            <a:off x="6574010" y="5113717"/>
            <a:ext cx="436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steps for an array containing N elements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91D6076-D8D6-402A-B1B4-0D90B3BD8CAD}"/>
              </a:ext>
            </a:extLst>
          </p:cNvPr>
          <p:cNvGrpSpPr/>
          <p:nvPr/>
        </p:nvGrpSpPr>
        <p:grpSpPr>
          <a:xfrm>
            <a:off x="6781711" y="729613"/>
            <a:ext cx="4155893" cy="4155893"/>
            <a:chOff x="6677861" y="511899"/>
            <a:chExt cx="4155893" cy="4155893"/>
          </a:xfrm>
        </p:grpSpPr>
        <p:pic>
          <p:nvPicPr>
            <p:cNvPr id="16390" name="Picture 6" descr="Remove a specific element from array">
              <a:extLst>
                <a:ext uri="{FF2B5EF4-FFF2-40B4-BE49-F238E27FC236}">
                  <a16:creationId xmlns:a16="http://schemas.microsoft.com/office/drawing/2014/main" id="{07A800B0-B462-4E49-BDD3-FFA6A9E9B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861" y="511899"/>
              <a:ext cx="4155893" cy="4155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E0C448-5CFF-45CC-B7E2-36723991E0FC}"/>
                </a:ext>
              </a:extLst>
            </p:cNvPr>
            <p:cNvSpPr/>
            <p:nvPr/>
          </p:nvSpPr>
          <p:spPr>
            <a:xfrm>
              <a:off x="6677861" y="3429000"/>
              <a:ext cx="1316608" cy="219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78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39D1F-2443-4506-996B-3A9F5CB1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Array strengths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24A038C-D682-AFFB-95C8-EECE11AF5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44734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573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39D1F-2443-4506-996B-3A9F5CB1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Array weakness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24A038C-D682-AFFB-95C8-EECE11AF5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66725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05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39D1F-2443-4506-996B-3A9F5CB1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Array tips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24A038C-D682-AFFB-95C8-EECE11AF5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92134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5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">
            <a:extLst>
              <a:ext uri="{FF2B5EF4-FFF2-40B4-BE49-F238E27FC236}">
                <a16:creationId xmlns:a16="http://schemas.microsoft.com/office/drawing/2014/main" id="{AF6246C6-18EF-484E-B582-65ECC8199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5126B3-64B9-4511-BD44-12985ACCA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668883F-7868-4A99-A5FB-4BB3FAC33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6B93B8-37B1-49FC-AE97-46CF642B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947185"/>
            <a:ext cx="9911420" cy="1267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Efficient application</a:t>
            </a:r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id="{4DD7BDC2-6D12-40BC-86D4-F07036D9B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82A7E8-F9A8-412A-B148-720AB8ED8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9C8AE32-FF82-4BDD-8399-743B1F3C4C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923215"/>
              </p:ext>
            </p:extLst>
          </p:nvPr>
        </p:nvGraphicFramePr>
        <p:xfrm>
          <a:off x="1250950" y="941388"/>
          <a:ext cx="9912148" cy="336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004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932BB1-762E-4EB6-A249-A8CF01A4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V8 javascript </a:t>
            </a:r>
            <a:r>
              <a:rPr lang="fr-FR" err="1"/>
              <a:t>array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B6827B-41EA-43F5-AAC3-827D54C52F95}"/>
              </a:ext>
            </a:extLst>
          </p:cNvPr>
          <p:cNvSpPr txBox="1"/>
          <p:nvPr/>
        </p:nvSpPr>
        <p:spPr>
          <a:xfrm>
            <a:off x="1251678" y="5513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https://github.com/v8/v8/blob/master/src/objects/js-array.h</a:t>
            </a: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730458-3A34-448F-87B0-8491E27E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76" y="1506646"/>
            <a:ext cx="7173326" cy="14956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250FAA8-AB11-420F-BC88-EC05155B0C8B}"/>
              </a:ext>
            </a:extLst>
          </p:cNvPr>
          <p:cNvSpPr txBox="1"/>
          <p:nvPr/>
        </p:nvSpPr>
        <p:spPr>
          <a:xfrm>
            <a:off x="1251678" y="59818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https://chromium.googlesource.com/v8/v8/+/81a3c699d6eef936452ac3d10c7c59a2c1e38c0c/src/objects/js-array.h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D99FEA7-EFA2-410D-A54D-19B9C54F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321" y="3204259"/>
            <a:ext cx="5364765" cy="22109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517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A0D80-B98C-433A-B465-5A0D749A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Java </a:t>
            </a:r>
            <a:r>
              <a:rPr lang="fr-FR" err="1"/>
              <a:t>arrayList</a:t>
            </a:r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7DF3F0-02C3-40A9-918D-A0021DFE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96" y="2576956"/>
            <a:ext cx="10348704" cy="20506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4A3A87-4226-4E44-A68B-DFB85E74667D}"/>
              </a:ext>
            </a:extLst>
          </p:cNvPr>
          <p:cNvSpPr txBox="1"/>
          <p:nvPr/>
        </p:nvSpPr>
        <p:spPr>
          <a:xfrm>
            <a:off x="1251678" y="6106283"/>
            <a:ext cx="8475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https://docs.oracle.com/en/java/javase/11/docs/api/java.base/java/util/ArrayList.html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74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0" name="Rectangle 74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76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B2BDC1-636A-404F-B8EF-909CBB6A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spc="800"/>
              <a:t>Weaknesses encountered with arrays give rise to several magical types of data !</a:t>
            </a:r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9" name="Graphique 28" descr="Bouteille avec génie avec un remplissage uni">
            <a:extLst>
              <a:ext uri="{FF2B5EF4-FFF2-40B4-BE49-F238E27FC236}">
                <a16:creationId xmlns:a16="http://schemas.microsoft.com/office/drawing/2014/main" id="{882C9389-6529-9154-B989-31D3C2F3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93" name="Rectangle 80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2562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43199D-2015-4F72-83EB-C6A3ED4C4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809B06-A8C7-41FA-AFC1-2E9F8669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000" spc="800">
                <a:solidFill>
                  <a:schemeClr val="tx2"/>
                </a:solidFill>
              </a:rPr>
              <a:t>Improving insertion and deletion at the beginning</a:t>
            </a: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CC3D4EFD-F9AF-4231-89CF-74A9A513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12" descr="Une image contenant texte, moniteur, monté, argent&#10;&#10;Description générée automatiquement">
            <a:extLst>
              <a:ext uri="{FF2B5EF4-FFF2-40B4-BE49-F238E27FC236}">
                <a16:creationId xmlns:a16="http://schemas.microsoft.com/office/drawing/2014/main" id="{154E4F4B-B1F1-4503-9313-743BD710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7324" y="956446"/>
            <a:ext cx="4448243" cy="2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0ACFF-388E-4422-AF76-92E618D96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435" y="941544"/>
            <a:ext cx="3901895" cy="24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E85F1C8-2D37-4E74-9173-14198641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594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93F5D-493A-4A36-B4C7-A1A889FE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425CBF6-2A40-46E7-968C-88D3CF2C1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85999"/>
            <a:ext cx="3427911" cy="377516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The data from Linked Lists can be </a:t>
            </a:r>
            <a:r>
              <a:rPr lang="en-US" b="1"/>
              <a:t>scattered across different cells throughout the computer’s memory</a:t>
            </a:r>
            <a:r>
              <a:rPr lang="en-US"/>
              <a:t>.</a:t>
            </a:r>
          </a:p>
          <a:p>
            <a:r>
              <a:rPr lang="en-US"/>
              <a:t>Connected data that is dispersed throughout memory are called </a:t>
            </a:r>
            <a:r>
              <a:rPr lang="en-US" b="1"/>
              <a:t>node</a:t>
            </a:r>
            <a:r>
              <a:rPr lang="en-US"/>
              <a:t>.</a:t>
            </a:r>
          </a:p>
          <a:p>
            <a:r>
              <a:rPr lang="en-US" b="1"/>
              <a:t>Each node represents one item in the lis</a:t>
            </a:r>
            <a:r>
              <a:rPr lang="en-US"/>
              <a:t>t.</a:t>
            </a:r>
          </a:p>
          <a:p>
            <a:r>
              <a:rPr lang="en-US" b="1"/>
              <a:t>Each node has a little extra information about the memory address of the next node: link</a:t>
            </a:r>
            <a:r>
              <a:rPr lang="en-US"/>
              <a:t>.</a:t>
            </a:r>
          </a:p>
          <a:p>
            <a:r>
              <a:rPr lang="en-US" b="1"/>
              <a:t>The first node is called the “head” and the last is the “tail”.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A48221D2-CD9F-46FA-95A0-622FE9AB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810" y="4596357"/>
            <a:ext cx="66675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Linked List - AlphaCodingSkills">
            <a:extLst>
              <a:ext uri="{FF2B5EF4-FFF2-40B4-BE49-F238E27FC236}">
                <a16:creationId xmlns:a16="http://schemas.microsoft.com/office/drawing/2014/main" id="{2FD6DBCA-28F9-44DE-9154-9246D16A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949235"/>
            <a:ext cx="6858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Types of Linked List">
            <a:extLst>
              <a:ext uri="{FF2B5EF4-FFF2-40B4-BE49-F238E27FC236}">
                <a16:creationId xmlns:a16="http://schemas.microsoft.com/office/drawing/2014/main" id="{CE57791D-E961-494B-9E84-74A5A349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3088700"/>
            <a:ext cx="6974244" cy="108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BBDA674-C471-49A4-893D-30B94EC71F95}"/>
              </a:ext>
            </a:extLst>
          </p:cNvPr>
          <p:cNvCxnSpPr/>
          <p:nvPr/>
        </p:nvCxnSpPr>
        <p:spPr>
          <a:xfrm flipV="1">
            <a:off x="6731726" y="2534194"/>
            <a:ext cx="522514" cy="809897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5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insertion</a:t>
            </a:r>
          </a:p>
        </p:txBody>
      </p:sp>
      <p:pic>
        <p:nvPicPr>
          <p:cNvPr id="26632" name="Picture 8" descr="linked list insertion and deletion program in c insertion1">
            <a:extLst>
              <a:ext uri="{FF2B5EF4-FFF2-40B4-BE49-F238E27FC236}">
                <a16:creationId xmlns:a16="http://schemas.microsoft.com/office/drawing/2014/main" id="{BD10FCB6-1257-4173-BC35-81E32779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58" y="1793565"/>
            <a:ext cx="8895284" cy="327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linkedlistprependgif-visualgo">
            <a:extLst>
              <a:ext uri="{FF2B5EF4-FFF2-40B4-BE49-F238E27FC236}">
                <a16:creationId xmlns:a16="http://schemas.microsoft.com/office/drawing/2014/main" id="{C12E2D03-6FBE-4B41-AF29-93FE19EB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48" y="5392841"/>
            <a:ext cx="7568563" cy="13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7ECFDB7-1335-4E13-B8C2-62C8149CC946}"/>
              </a:ext>
            </a:extLst>
          </p:cNvPr>
          <p:cNvSpPr txBox="1"/>
          <p:nvPr/>
        </p:nvSpPr>
        <p:spPr>
          <a:xfrm>
            <a:off x="818606" y="6408194"/>
            <a:ext cx="339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https://visualgo.net/en/list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0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insertion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A04796-7C3B-4A05-9008-5E22A76D1B67}"/>
              </a:ext>
            </a:extLst>
          </p:cNvPr>
          <p:cNvSpPr txBox="1"/>
          <p:nvPr/>
        </p:nvSpPr>
        <p:spPr>
          <a:xfrm>
            <a:off x="3048000" y="62909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https://visualgo.net/en/list</a:t>
            </a:r>
            <a:endParaRPr lang="en-US"/>
          </a:p>
        </p:txBody>
      </p:sp>
      <p:pic>
        <p:nvPicPr>
          <p:cNvPr id="27650" name="Picture 2" descr="linked list insertion and deletion program in c insertion21">
            <a:extLst>
              <a:ext uri="{FF2B5EF4-FFF2-40B4-BE49-F238E27FC236}">
                <a16:creationId xmlns:a16="http://schemas.microsoft.com/office/drawing/2014/main" id="{4D2039A8-F943-40CF-AAAE-B90A3A49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17" y="1834696"/>
            <a:ext cx="8671566" cy="31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6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insertion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F9C9CA1-AE72-43C4-A287-A70F07A6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69" y="1828797"/>
            <a:ext cx="8677062" cy="31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linkedlistinsertgif-visualgo">
            <a:extLst>
              <a:ext uri="{FF2B5EF4-FFF2-40B4-BE49-F238E27FC236}">
                <a16:creationId xmlns:a16="http://schemas.microsoft.com/office/drawing/2014/main" id="{17E9ADC2-EEE2-4B16-8924-6D6A1E1C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48" y="5372818"/>
            <a:ext cx="7577273" cy="138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D2F684-03F7-4FF0-8F45-BCFDA1179B15}"/>
              </a:ext>
            </a:extLst>
          </p:cNvPr>
          <p:cNvSpPr txBox="1"/>
          <p:nvPr/>
        </p:nvSpPr>
        <p:spPr>
          <a:xfrm>
            <a:off x="818606" y="6408194"/>
            <a:ext cx="339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https://visualgo.net/en/list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41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deletion</a:t>
            </a:r>
          </a:p>
        </p:txBody>
      </p:sp>
      <p:pic>
        <p:nvPicPr>
          <p:cNvPr id="29698" name="Picture 2" descr="linked list insertion and deletion program in c deletion">
            <a:extLst>
              <a:ext uri="{FF2B5EF4-FFF2-40B4-BE49-F238E27FC236}">
                <a16:creationId xmlns:a16="http://schemas.microsoft.com/office/drawing/2014/main" id="{3F6072D3-3FFF-4483-B753-2786F3CD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73" y="1704607"/>
            <a:ext cx="9379131" cy="344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B420384-95D6-4F08-A552-3A7EA8FC09E7}"/>
              </a:ext>
            </a:extLst>
          </p:cNvPr>
          <p:cNvSpPr txBox="1"/>
          <p:nvPr/>
        </p:nvSpPr>
        <p:spPr>
          <a:xfrm>
            <a:off x="1105989" y="6382627"/>
            <a:ext cx="4223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https://visualgo.net/en/list</a:t>
            </a:r>
            <a:endParaRPr lang="en-US"/>
          </a:p>
        </p:txBody>
      </p:sp>
      <p:pic>
        <p:nvPicPr>
          <p:cNvPr id="29700" name="Picture 4" descr="linkedlistdeleteheadgif-visualgo">
            <a:extLst>
              <a:ext uri="{FF2B5EF4-FFF2-40B4-BE49-F238E27FC236}">
                <a16:creationId xmlns:a16="http://schemas.microsoft.com/office/drawing/2014/main" id="{CCD75C14-D599-4C38-B76D-58994361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48" y="5580769"/>
            <a:ext cx="6401617" cy="117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94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deletion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DF460678-7E68-4CAD-AAE8-510464B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45" y="1690197"/>
            <a:ext cx="9457509" cy="34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Remove last node of the linked list - GeeksforGeeks">
            <a:extLst>
              <a:ext uri="{FF2B5EF4-FFF2-40B4-BE49-F238E27FC236}">
                <a16:creationId xmlns:a16="http://schemas.microsoft.com/office/drawing/2014/main" id="{682CBCC6-76C0-4FE8-8DD8-DAAA2090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71" y="5261365"/>
            <a:ext cx="5795527" cy="14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C62DC6-F8F3-42AF-B8FB-25F4ED5C112C}"/>
              </a:ext>
            </a:extLst>
          </p:cNvPr>
          <p:cNvSpPr txBox="1"/>
          <p:nvPr/>
        </p:nvSpPr>
        <p:spPr>
          <a:xfrm>
            <a:off x="1105989" y="6382627"/>
            <a:ext cx="4223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https://visualgo.net/en/list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6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AF6246C6-18EF-484E-B582-65ECC8199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B15126B3-64B9-4511-BD44-12985ACCA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1668883F-7868-4A99-A5FB-4BB3FAC33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2E2CFC-F88E-4B76-9214-67BEAFD6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947185"/>
            <a:ext cx="9911420" cy="1267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700"/>
              <a:t>Tackling Inefficient Applications</a:t>
            </a: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4DD7BDC2-6D12-40BC-86D4-F07036D9B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1182A7E8-F9A8-412A-B148-720AB8ED8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B128AAB-565A-4172-B915-A6E13BE81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218198"/>
              </p:ext>
            </p:extLst>
          </p:nvPr>
        </p:nvGraphicFramePr>
        <p:xfrm>
          <a:off x="1250950" y="941388"/>
          <a:ext cx="9912148" cy="336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998E3F8-E404-443B-886B-06B449B87ABB}"/>
              </a:ext>
            </a:extLst>
          </p:cNvPr>
          <p:cNvSpPr/>
          <p:nvPr/>
        </p:nvSpPr>
        <p:spPr>
          <a:xfrm>
            <a:off x="7855131" y="775063"/>
            <a:ext cx="3535680" cy="3528650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6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deletion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A04796-7C3B-4A05-9008-5E22A76D1B67}"/>
              </a:ext>
            </a:extLst>
          </p:cNvPr>
          <p:cNvSpPr txBox="1"/>
          <p:nvPr/>
        </p:nvSpPr>
        <p:spPr>
          <a:xfrm>
            <a:off x="1417141" y="6408930"/>
            <a:ext cx="445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https://visualgo.net/en/list</a:t>
            </a:r>
            <a:endParaRPr lang="en-US"/>
          </a:p>
        </p:txBody>
      </p:sp>
      <p:pic>
        <p:nvPicPr>
          <p:cNvPr id="31746" name="Picture 2" descr="linked list insertion and deletion program in c deletion3">
            <a:extLst>
              <a:ext uri="{FF2B5EF4-FFF2-40B4-BE49-F238E27FC236}">
                <a16:creationId xmlns:a16="http://schemas.microsoft.com/office/drawing/2014/main" id="{68019E96-9C87-4069-9055-5A6F3E31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47837"/>
            <a:ext cx="91440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Animation: removing">
            <a:extLst>
              <a:ext uri="{FF2B5EF4-FFF2-40B4-BE49-F238E27FC236}">
                <a16:creationId xmlns:a16="http://schemas.microsoft.com/office/drawing/2014/main" id="{6FD6D399-F638-45A3-87DC-542BE992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17" y="5235212"/>
            <a:ext cx="5715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07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FA810-05B7-4B0A-904A-22B9C7E6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list vs array</a:t>
            </a:r>
          </a:p>
        </p:txBody>
      </p:sp>
      <p:pic>
        <p:nvPicPr>
          <p:cNvPr id="32774" name="Picture 6" descr="Arrays, Linked Lists, and Big O Notation | by McKenzie | Medium">
            <a:extLst>
              <a:ext uri="{FF2B5EF4-FFF2-40B4-BE49-F238E27FC236}">
                <a16:creationId xmlns:a16="http://schemas.microsoft.com/office/drawing/2014/main" id="{5FABC365-E2FA-4BC6-BC9D-32609FD0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65" y="1475208"/>
            <a:ext cx="84201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B571A61-9D44-4515-AD4E-992BDB8CD865}"/>
              </a:ext>
            </a:extLst>
          </p:cNvPr>
          <p:cNvSpPr/>
          <p:nvPr/>
        </p:nvSpPr>
        <p:spPr>
          <a:xfrm>
            <a:off x="4667794" y="2344888"/>
            <a:ext cx="888274" cy="8662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982AF80-D399-4B6B-B864-7C2DFCEF1D2A}"/>
              </a:ext>
            </a:extLst>
          </p:cNvPr>
          <p:cNvSpPr/>
          <p:nvPr/>
        </p:nvSpPr>
        <p:spPr>
          <a:xfrm>
            <a:off x="7450182" y="3275545"/>
            <a:ext cx="888274" cy="8662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BB8147-55DA-43B6-9D51-1E70F76BE2AF}"/>
              </a:ext>
            </a:extLst>
          </p:cNvPr>
          <p:cNvSpPr/>
          <p:nvPr/>
        </p:nvSpPr>
        <p:spPr>
          <a:xfrm>
            <a:off x="4728756" y="4239002"/>
            <a:ext cx="888274" cy="8662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0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71E0C5-EEFE-4628-B5F9-43A78F1F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Linked list</a:t>
            </a: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65A2680C-529A-6807-266B-6E240AEC1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622346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que 7" descr="Ampoule et engrenage avec un remplissage uni">
            <a:extLst>
              <a:ext uri="{FF2B5EF4-FFF2-40B4-BE49-F238E27FC236}">
                <a16:creationId xmlns:a16="http://schemas.microsoft.com/office/drawing/2014/main" id="{6CEC0E2F-579D-4E2C-82C7-70BEE7D74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0805" y="4946467"/>
            <a:ext cx="822027" cy="8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implementation of linked list (java)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E741CD-8B3E-4BDB-9E95-F28722E2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Doubly-linked list </a:t>
            </a:r>
            <a:r>
              <a:rPr lang="en-US"/>
              <a:t>implementation of the List and Deque interfaces. Implements all optional list operations, and permits all elements (including null).</a:t>
            </a:r>
          </a:p>
          <a:p>
            <a:r>
              <a:rPr lang="en-US"/>
              <a:t>All of the operations perform as could be expected for a doubly-linked list. Operations that index into the list will traverse the list from the beginning or the end, whichever is closer to the specified index.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6D2CED-2DB8-4195-9CD0-C5341EBF79FD}"/>
              </a:ext>
            </a:extLst>
          </p:cNvPr>
          <p:cNvSpPr txBox="1"/>
          <p:nvPr/>
        </p:nvSpPr>
        <p:spPr>
          <a:xfrm>
            <a:off x="1251678" y="6290949"/>
            <a:ext cx="802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https://docs.oracle.com/javase/7/docs/api/java/util/LinkedList.html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/>
              <a:t>Native implementation of linked list (javaScript)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D5D44E3-0A79-4DF4-86E0-83DD2A1F3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</a:rPr>
              <a:t>There is no native implementation for Linked List !</a:t>
            </a:r>
          </a:p>
        </p:txBody>
      </p:sp>
      <p:pic>
        <p:nvPicPr>
          <p:cNvPr id="9" name="Graphic 8" descr="Web Design">
            <a:extLst>
              <a:ext uri="{FF2B5EF4-FFF2-40B4-BE49-F238E27FC236}">
                <a16:creationId xmlns:a16="http://schemas.microsoft.com/office/drawing/2014/main" id="{D7EDD7A7-97C4-6648-DF6E-A96C6A97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78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B2BDC1-636A-404F-B8EF-909CBB6A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spc="800"/>
              <a:t>Let's boost the performance of linked list now!</a:t>
            </a:r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9" name="Graphique 28" descr="Bouteille avec génie avec un remplissage uni">
            <a:extLst>
              <a:ext uri="{FF2B5EF4-FFF2-40B4-BE49-F238E27FC236}">
                <a16:creationId xmlns:a16="http://schemas.microsoft.com/office/drawing/2014/main" id="{882C9389-6529-9154-B989-31D3C2F3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9946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03C87-A50F-4EDB-8F4A-1B615E7A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Doubly Linked List</a:t>
            </a:r>
            <a:endParaRPr lang="en-US"/>
          </a:p>
        </p:txBody>
      </p:sp>
      <p:pic>
        <p:nvPicPr>
          <p:cNvPr id="34818" name="Picture 2" descr="Data Structure Doubly Linked List - AlphaCodingSkills">
            <a:extLst>
              <a:ext uri="{FF2B5EF4-FFF2-40B4-BE49-F238E27FC236}">
                <a16:creationId xmlns:a16="http://schemas.microsoft.com/office/drawing/2014/main" id="{4FEF7C0E-44BA-4AD9-9010-EFF5CBF2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6" y="3890521"/>
            <a:ext cx="8277225" cy="28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Data Structure Linked List - AlphaCodingSkills">
            <a:extLst>
              <a:ext uri="{FF2B5EF4-FFF2-40B4-BE49-F238E27FC236}">
                <a16:creationId xmlns:a16="http://schemas.microsoft.com/office/drawing/2014/main" id="{B24FB7A3-24C6-4B92-B5E9-1714BF1C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1322347"/>
            <a:ext cx="82772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5D33642-0A8D-4DE4-9D6E-A258A71A417F}"/>
              </a:ext>
            </a:extLst>
          </p:cNvPr>
          <p:cNvCxnSpPr/>
          <p:nvPr/>
        </p:nvCxnSpPr>
        <p:spPr>
          <a:xfrm>
            <a:off x="1071154" y="3751176"/>
            <a:ext cx="10232572" cy="0"/>
          </a:xfrm>
          <a:prstGeom prst="line">
            <a:avLst/>
          </a:prstGeom>
          <a:ln>
            <a:solidFill>
              <a:srgbClr val="00B0F0"/>
            </a:solidFill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C8ABFF8D-FA99-431A-ABDF-4390B6FA380A}"/>
              </a:ext>
            </a:extLst>
          </p:cNvPr>
          <p:cNvSpPr txBox="1"/>
          <p:nvPr/>
        </p:nvSpPr>
        <p:spPr>
          <a:xfrm>
            <a:off x="10239097" y="988962"/>
            <a:ext cx="13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Linked List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5F79D59-D9CE-4BEC-AC5E-AD18D01F706B}"/>
              </a:ext>
            </a:extLst>
          </p:cNvPr>
          <p:cNvSpPr txBox="1"/>
          <p:nvPr/>
        </p:nvSpPr>
        <p:spPr>
          <a:xfrm>
            <a:off x="9408420" y="6290949"/>
            <a:ext cx="21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C00000"/>
                </a:solidFill>
              </a:rPr>
              <a:t>Doubly Linked List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40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849" name="Rectangle 35848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E17625-2EA9-4CDE-B790-C303DD5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Doubly Linked List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64758B-A7DC-4651-919C-D0502095434E}"/>
              </a:ext>
            </a:extLst>
          </p:cNvPr>
          <p:cNvSpPr txBox="1"/>
          <p:nvPr/>
        </p:nvSpPr>
        <p:spPr>
          <a:xfrm>
            <a:off x="1251678" y="2286001"/>
            <a:ext cx="436359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Each </a:t>
            </a:r>
            <a:r>
              <a:rPr lang="en-US" b="1">
                <a:solidFill>
                  <a:srgbClr val="000000"/>
                </a:solidFill>
              </a:rPr>
              <a:t>node has two links</a:t>
            </a:r>
            <a:r>
              <a:rPr lang="en-US">
                <a:solidFill>
                  <a:srgbClr val="000000"/>
                </a:solidFill>
              </a:rPr>
              <a:t>: one that points to the </a:t>
            </a:r>
            <a:r>
              <a:rPr lang="en-US" b="1">
                <a:solidFill>
                  <a:srgbClr val="000000"/>
                </a:solidFill>
              </a:rPr>
              <a:t>next</a:t>
            </a:r>
            <a:r>
              <a:rPr lang="en-US">
                <a:solidFill>
                  <a:srgbClr val="000000"/>
                </a:solidFill>
              </a:rPr>
              <a:t> node and another that points to the </a:t>
            </a:r>
            <a:r>
              <a:rPr lang="en-US" b="1">
                <a:solidFill>
                  <a:srgbClr val="000000"/>
                </a:solidFill>
              </a:rPr>
              <a:t>previous</a:t>
            </a:r>
            <a:r>
              <a:rPr lang="en-US">
                <a:solidFill>
                  <a:srgbClr val="000000"/>
                </a:solidFill>
              </a:rPr>
              <a:t> node.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Doubly Linked List </a:t>
            </a:r>
            <a:r>
              <a:rPr lang="en-US" b="1">
                <a:solidFill>
                  <a:srgbClr val="000000"/>
                </a:solidFill>
              </a:rPr>
              <a:t>always keeps track of both the first and last nodes instead of just the first node</a:t>
            </a:r>
            <a:r>
              <a:rPr lang="en-US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5842" name="Picture 2" descr="Doubly linked list in Javascript">
            <a:extLst>
              <a:ext uri="{FF2B5EF4-FFF2-40B4-BE49-F238E27FC236}">
                <a16:creationId xmlns:a16="http://schemas.microsoft.com/office/drawing/2014/main" id="{B22127D6-E4B0-41AE-8C81-584C07E20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 b="23674"/>
          <a:stretch/>
        </p:blipFill>
        <p:spPr bwMode="auto">
          <a:xfrm>
            <a:off x="4563500" y="4199375"/>
            <a:ext cx="6894317" cy="25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DFF96BF-F234-49E1-BCD7-68DE699DE1CC}"/>
              </a:ext>
            </a:extLst>
          </p:cNvPr>
          <p:cNvSpPr/>
          <p:nvPr/>
        </p:nvSpPr>
        <p:spPr>
          <a:xfrm>
            <a:off x="4563500" y="5016137"/>
            <a:ext cx="631593" cy="531223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2BC81E5-3830-4EAC-A9D3-6EAA396882E9}"/>
              </a:ext>
            </a:extLst>
          </p:cNvPr>
          <p:cNvSpPr/>
          <p:nvPr/>
        </p:nvSpPr>
        <p:spPr>
          <a:xfrm>
            <a:off x="10773970" y="5007428"/>
            <a:ext cx="631593" cy="531223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889B61D-9A6F-475E-877F-A0C060502F14}"/>
              </a:ext>
            </a:extLst>
          </p:cNvPr>
          <p:cNvSpPr/>
          <p:nvPr/>
        </p:nvSpPr>
        <p:spPr>
          <a:xfrm>
            <a:off x="9724590" y="4199375"/>
            <a:ext cx="1875227" cy="637250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312F2FC-D6A5-49A4-9558-0C03E1A1CBBE}"/>
              </a:ext>
            </a:extLst>
          </p:cNvPr>
          <p:cNvSpPr txBox="1"/>
          <p:nvPr/>
        </p:nvSpPr>
        <p:spPr>
          <a:xfrm>
            <a:off x="1064781" y="6336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https://visualgo.net/en/list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1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7" name="Freeform 6">
            <a:extLst>
              <a:ext uri="{FF2B5EF4-FFF2-40B4-BE49-F238E27FC236}">
                <a16:creationId xmlns:a16="http://schemas.microsoft.com/office/drawing/2014/main" id="{CA71505E-6D83-4D7B-B88A-7D7C2DB42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899" name="Rectangle 37898">
            <a:extLst>
              <a:ext uri="{FF2B5EF4-FFF2-40B4-BE49-F238E27FC236}">
                <a16:creationId xmlns:a16="http://schemas.microsoft.com/office/drawing/2014/main" id="{82174A2F-5CC0-47EE-BFEA-6199C2BD7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0DA8C1-86AC-4B0A-9915-6D8AFD87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Doubly Linked List: delete &amp; insert at the beginning or at the end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444838-20BA-4367-8E69-70E108FA53AF}"/>
              </a:ext>
            </a:extLst>
          </p:cNvPr>
          <p:cNvSpPr txBox="1"/>
          <p:nvPr/>
        </p:nvSpPr>
        <p:spPr>
          <a:xfrm>
            <a:off x="1251678" y="2286001"/>
            <a:ext cx="4363595" cy="3827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Since a Doubly Linked List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always knows where both its first and last nodes are, we can access each of them in a single step O(1)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amazing !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Then, like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we can read, insert or delete from the beginning of the list in O(1) we can do the same from the end of the list O(1)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!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With a Linked List, we can only move forward. </a:t>
            </a:r>
          </a:p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However, with a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Doubly Linked List we can move forward and backward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(from the start to the end or from the end to the start)!</a:t>
            </a:r>
          </a:p>
        </p:txBody>
      </p:sp>
      <p:pic>
        <p:nvPicPr>
          <p:cNvPr id="37892" name="Picture 4" descr="doublylinkedlistprependgif-visualgo">
            <a:extLst>
              <a:ext uri="{FF2B5EF4-FFF2-40B4-BE49-F238E27FC236}">
                <a16:creationId xmlns:a16="http://schemas.microsoft.com/office/drawing/2014/main" id="{9C36DF73-930F-4182-9610-614D5AA02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791" y="3262165"/>
            <a:ext cx="5176744" cy="10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 descr="doublylinkedlistappendgif-visualgo">
            <a:extLst>
              <a:ext uri="{FF2B5EF4-FFF2-40B4-BE49-F238E27FC236}">
                <a16:creationId xmlns:a16="http://schemas.microsoft.com/office/drawing/2014/main" id="{757494EE-84AB-49AA-AFBD-6C728DBC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791" y="4575452"/>
            <a:ext cx="5176744" cy="9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doublylinkedlistdeleteheadgif-visualgo">
            <a:extLst>
              <a:ext uri="{FF2B5EF4-FFF2-40B4-BE49-F238E27FC236}">
                <a16:creationId xmlns:a16="http://schemas.microsoft.com/office/drawing/2014/main" id="{D335937C-FC59-4E3F-8A03-FB2C120F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8" y="1119105"/>
            <a:ext cx="5178936" cy="8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doublylinkedlistdeletetailgif-visualgo">
            <a:extLst>
              <a:ext uri="{FF2B5EF4-FFF2-40B4-BE49-F238E27FC236}">
                <a16:creationId xmlns:a16="http://schemas.microsoft.com/office/drawing/2014/main" id="{D39823D3-A0F9-45EF-B3C2-4D5E266E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91" y="2203209"/>
            <a:ext cx="5180032" cy="8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599D544-39DB-4FA8-B0CB-E3D17433E216}"/>
              </a:ext>
            </a:extLst>
          </p:cNvPr>
          <p:cNvSpPr txBox="1"/>
          <p:nvPr/>
        </p:nvSpPr>
        <p:spPr>
          <a:xfrm>
            <a:off x="1064781" y="6336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6"/>
              </a:rPr>
              <a:t>https://visualgo.net/en/list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95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7" name="Freeform 6">
            <a:extLst>
              <a:ext uri="{FF2B5EF4-FFF2-40B4-BE49-F238E27FC236}">
                <a16:creationId xmlns:a16="http://schemas.microsoft.com/office/drawing/2014/main" id="{CA71505E-6D83-4D7B-B88A-7D7C2DB42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938" name="Rectangle 38922">
            <a:extLst>
              <a:ext uri="{FF2B5EF4-FFF2-40B4-BE49-F238E27FC236}">
                <a16:creationId xmlns:a16="http://schemas.microsoft.com/office/drawing/2014/main" id="{82174A2F-5CC0-47EE-BFEA-6199C2BD7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0DA8C1-86AC-4B0A-9915-6D8AFD87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Doubly Linked List: delete &amp; insert at position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73B9D7-0D5A-4E08-877B-A2415A47D664}"/>
              </a:ext>
            </a:extLst>
          </p:cNvPr>
          <p:cNvSpPr txBox="1"/>
          <p:nvPr/>
        </p:nvSpPr>
        <p:spPr>
          <a:xfrm>
            <a:off x="1251678" y="2286001"/>
            <a:ext cx="436359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Inserting or deleting an element from a position other than the first or the end is not efficient.</a:t>
            </a:r>
          </a:p>
        </p:txBody>
      </p:sp>
      <p:pic>
        <p:nvPicPr>
          <p:cNvPr id="38916" name="Picture 4" descr="doublylinkedlistdeletegif-visualgo">
            <a:extLst>
              <a:ext uri="{FF2B5EF4-FFF2-40B4-BE49-F238E27FC236}">
                <a16:creationId xmlns:a16="http://schemas.microsoft.com/office/drawing/2014/main" id="{F4C8374C-A5BE-460A-9A72-31444A7A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3227"/>
            <a:ext cx="5176744" cy="8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doublylinkedlistinsertgif-visualgo">
            <a:extLst>
              <a:ext uri="{FF2B5EF4-FFF2-40B4-BE49-F238E27FC236}">
                <a16:creationId xmlns:a16="http://schemas.microsoft.com/office/drawing/2014/main" id="{F9F5031D-B24E-41B2-88C9-A1AAAC0F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549561"/>
            <a:ext cx="5176744" cy="7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0B2E9F5-7023-4BD6-A653-DAF25121CDB2}"/>
              </a:ext>
            </a:extLst>
          </p:cNvPr>
          <p:cNvSpPr txBox="1"/>
          <p:nvPr/>
        </p:nvSpPr>
        <p:spPr>
          <a:xfrm>
            <a:off x="1064781" y="6336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https://visualgo.net/en/list</a:t>
            </a:r>
            <a:endParaRPr lang="en-US"/>
          </a:p>
        </p:txBody>
      </p:sp>
      <p:pic>
        <p:nvPicPr>
          <p:cNvPr id="38920" name="Picture 8" descr="Insert at middle in double linked list">
            <a:extLst>
              <a:ext uri="{FF2B5EF4-FFF2-40B4-BE49-F238E27FC236}">
                <a16:creationId xmlns:a16="http://schemas.microsoft.com/office/drawing/2014/main" id="{FFA371A6-02D6-40EA-A451-6FBED3BC7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 b="3085"/>
          <a:stretch/>
        </p:blipFill>
        <p:spPr bwMode="auto">
          <a:xfrm>
            <a:off x="5840200" y="3922701"/>
            <a:ext cx="3516362" cy="16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Remove from middle in double linked list">
            <a:extLst>
              <a:ext uri="{FF2B5EF4-FFF2-40B4-BE49-F238E27FC236}">
                <a16:creationId xmlns:a16="http://schemas.microsoft.com/office/drawing/2014/main" id="{0DC5ED57-C708-4952-86E7-FC989DAD7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3345"/>
          <a:stretch/>
        </p:blipFill>
        <p:spPr bwMode="auto">
          <a:xfrm>
            <a:off x="1625252" y="3920576"/>
            <a:ext cx="3516362" cy="16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554E04-5195-4036-B6EA-BD36DD56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4435018" cy="5408866"/>
          </a:xfrm>
        </p:spPr>
        <p:txBody>
          <a:bodyPr anchor="ctr">
            <a:normAutofit/>
          </a:bodyPr>
          <a:lstStyle/>
          <a:p>
            <a:r>
              <a:rPr lang="en-US" sz="4000"/>
              <a:t>What we’ll see 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60CA22DA-59C3-6D8A-E7EC-0E83DBF81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229988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6749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/>
              <a:t>Native implementation of doubly linked list (</a:t>
            </a:r>
            <a:r>
              <a:rPr lang="en-US" sz="2800" err="1"/>
              <a:t>javaScript</a:t>
            </a:r>
            <a:r>
              <a:rPr lang="en-US" sz="2800"/>
              <a:t>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D5D44E3-0A79-4DF4-86E0-83DD2A1F3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00000"/>
                </a:solidFill>
              </a:rPr>
              <a:t>There is no native implementation for Doubly Linked List !</a:t>
            </a:r>
          </a:p>
        </p:txBody>
      </p:sp>
      <p:pic>
        <p:nvPicPr>
          <p:cNvPr id="9" name="Graphic 8" descr="Web Design">
            <a:extLst>
              <a:ext uri="{FF2B5EF4-FFF2-40B4-BE49-F238E27FC236}">
                <a16:creationId xmlns:a16="http://schemas.microsoft.com/office/drawing/2014/main" id="{D7EDD7A7-97C4-6648-DF6E-A96C6A97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4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B2BDC1-636A-404F-B8EF-909CBB6A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spc="800"/>
              <a:t>let's harness the magic of the doubly linked list!</a:t>
            </a:r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9" name="Graphique 28" descr="Bouteille avec génie avec un remplissage uni">
            <a:extLst>
              <a:ext uri="{FF2B5EF4-FFF2-40B4-BE49-F238E27FC236}">
                <a16:creationId xmlns:a16="http://schemas.microsoft.com/office/drawing/2014/main" id="{882C9389-6529-9154-B989-31D3C2F3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4684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38432-F2E2-4291-979A-22EC2EDA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look at this request</a:t>
            </a:r>
          </a:p>
        </p:txBody>
      </p:sp>
      <p:graphicFrame>
        <p:nvGraphicFramePr>
          <p:cNvPr id="21" name="Espace réservé du contenu 2">
            <a:extLst>
              <a:ext uri="{FF2B5EF4-FFF2-40B4-BE49-F238E27FC236}">
                <a16:creationId xmlns:a16="http://schemas.microsoft.com/office/drawing/2014/main" id="{C317AFB1-0476-E37E-56C1-67CCAC2E0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717156"/>
              </p:ext>
            </p:extLst>
          </p:nvPr>
        </p:nvGraphicFramePr>
        <p:xfrm>
          <a:off x="1166315" y="1093737"/>
          <a:ext cx="9658435" cy="308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F9FDC81-46B8-42A2-A5AC-0CAA03AA7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37829"/>
              </p:ext>
            </p:extLst>
          </p:nvPr>
        </p:nvGraphicFramePr>
        <p:xfrm>
          <a:off x="2423886" y="4255346"/>
          <a:ext cx="8128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6303236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363714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0357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301024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727227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257918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235975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827869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5297055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3069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582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921ABFC-3F1D-44C5-A940-13D891D86786}"/>
              </a:ext>
            </a:extLst>
          </p:cNvPr>
          <p:cNvSpPr/>
          <p:nvPr/>
        </p:nvSpPr>
        <p:spPr>
          <a:xfrm>
            <a:off x="9586708" y="5760369"/>
            <a:ext cx="1045028" cy="5312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New Job</a:t>
            </a:r>
            <a:endParaRPr lang="en-US"/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E9A433E7-B7C2-4F47-B40C-F5DE2ED941EB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10551886" y="4440766"/>
            <a:ext cx="79850" cy="1585214"/>
          </a:xfrm>
          <a:prstGeom prst="bentConnector3">
            <a:avLst>
              <a:gd name="adj1" fmla="val -286287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8B93C5A-C20C-40E2-90B4-8F727A12D939}"/>
              </a:ext>
            </a:extLst>
          </p:cNvPr>
          <p:cNvSpPr/>
          <p:nvPr/>
        </p:nvSpPr>
        <p:spPr>
          <a:xfrm>
            <a:off x="1468803" y="5823618"/>
            <a:ext cx="1486263" cy="531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Current Job</a:t>
            </a:r>
            <a:endParaRPr lang="en-US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6BFDDE90-D810-49FB-A8BA-EA736621461E}"/>
              </a:ext>
            </a:extLst>
          </p:cNvPr>
          <p:cNvCxnSpPr>
            <a:cxnSpLocks/>
            <a:stCxn id="4" idx="1"/>
            <a:endCxn id="9" idx="1"/>
          </p:cNvCxnSpPr>
          <p:nvPr/>
        </p:nvCxnSpPr>
        <p:spPr>
          <a:xfrm rot="10800000" flipV="1">
            <a:off x="1468804" y="4440765"/>
            <a:ext cx="955083" cy="1648463"/>
          </a:xfrm>
          <a:prstGeom prst="bentConnector3">
            <a:avLst>
              <a:gd name="adj1" fmla="val 123935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1F516C6-0398-4E41-B542-E7DD329D6B88}"/>
              </a:ext>
            </a:extLst>
          </p:cNvPr>
          <p:cNvSpPr txBox="1"/>
          <p:nvPr/>
        </p:nvSpPr>
        <p:spPr>
          <a:xfrm>
            <a:off x="1375322" y="4837039"/>
            <a:ext cx="167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Take job in the order of their arrival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5C57CA0-EACB-46D8-9423-0628126B6D26}"/>
              </a:ext>
            </a:extLst>
          </p:cNvPr>
          <p:cNvSpPr txBox="1"/>
          <p:nvPr/>
        </p:nvSpPr>
        <p:spPr>
          <a:xfrm>
            <a:off x="8787266" y="4732194"/>
            <a:ext cx="1957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at the end to keep the order of arrival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5D679C4-2D3F-48DE-A4BD-47CD55120127}"/>
              </a:ext>
            </a:extLst>
          </p:cNvPr>
          <p:cNvSpPr txBox="1"/>
          <p:nvPr/>
        </p:nvSpPr>
        <p:spPr>
          <a:xfrm>
            <a:off x="3083285" y="6244782"/>
            <a:ext cx="6025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The use of an array is </a:t>
            </a:r>
            <a:r>
              <a:rPr lang="en-US" sz="2000" b="1">
                <a:solidFill>
                  <a:srgbClr val="C00000"/>
                </a:solidFill>
              </a:rPr>
              <a:t>expensive</a:t>
            </a:r>
            <a:r>
              <a:rPr lang="en-US" sz="2000"/>
              <a:t> for this need !</a:t>
            </a:r>
          </a:p>
        </p:txBody>
      </p:sp>
    </p:spTree>
    <p:extLst>
      <p:ext uri="{BB962C8B-B14F-4D97-AF65-F5344CB8AC3E}">
        <p14:creationId xmlns:p14="http://schemas.microsoft.com/office/powerpoint/2010/main" val="4275365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56237-366F-45DE-A7C8-EDB8E4B8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Queue to </a:t>
            </a:r>
            <a:r>
              <a:rPr lang="en-US"/>
              <a:t>rescue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CA42C-49FE-4CA9-BB7E-4497E3351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95451"/>
            <a:ext cx="3503202" cy="467922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The data structure we need is the Queue.</a:t>
            </a:r>
          </a:p>
          <a:p>
            <a:pPr lvl="1"/>
            <a:r>
              <a:rPr lang="en-US"/>
              <a:t>data can be inserted only at the end.</a:t>
            </a:r>
          </a:p>
          <a:p>
            <a:pPr lvl="1"/>
            <a:r>
              <a:rPr lang="en-US"/>
              <a:t>data can be deleted only from the front.</a:t>
            </a:r>
          </a:p>
          <a:p>
            <a:pPr lvl="1"/>
            <a:r>
              <a:rPr lang="en-US"/>
              <a:t>only the element at the front can be read.</a:t>
            </a:r>
          </a:p>
          <a:p>
            <a:pPr lvl="1"/>
            <a:r>
              <a:rPr lang="en-US"/>
              <a:t>the first item added to the queue is the first item to be removed (FIFO).</a:t>
            </a:r>
          </a:p>
          <a:p>
            <a:r>
              <a:rPr lang="en-US"/>
              <a:t>Inserting new item into a queue is called </a:t>
            </a:r>
            <a:r>
              <a:rPr lang="en-US" b="1"/>
              <a:t>enqueue</a:t>
            </a:r>
            <a:r>
              <a:rPr lang="en-US"/>
              <a:t>.</a:t>
            </a:r>
          </a:p>
          <a:p>
            <a:r>
              <a:rPr lang="en-US"/>
              <a:t>Removing an item from a queue is called </a:t>
            </a:r>
            <a:r>
              <a:rPr lang="en-US" b="1"/>
              <a:t>dequeuing</a:t>
            </a:r>
            <a:r>
              <a:rPr lang="en-US"/>
              <a:t>.</a:t>
            </a:r>
          </a:p>
          <a:p>
            <a:r>
              <a:rPr lang="en-US">
                <a:solidFill>
                  <a:srgbClr val="C00000"/>
                </a:solidFill>
              </a:rPr>
              <a:t>The first item enqueued is the first item dequeued (FIFO).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DE8979F5-3EC3-41FB-A1D8-D53E7721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437" y="1340887"/>
            <a:ext cx="6667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Queue (abstract data type) - Wikipedia">
            <a:extLst>
              <a:ext uri="{FF2B5EF4-FFF2-40B4-BE49-F238E27FC236}">
                <a16:creationId xmlns:a16="http://schemas.microsoft.com/office/drawing/2014/main" id="{EEDF015C-1678-4BF7-B0EF-9060082B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28" y="4610438"/>
            <a:ext cx="3136317" cy="20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99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50033-8334-4671-910E-51DC36CC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Queue real </a:t>
            </a:r>
            <a:r>
              <a:rPr lang="en-US"/>
              <a:t>example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3DEBE77-AF1B-4D89-B9E6-A210857C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69138"/>
            <a:ext cx="66675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33BD31D-9ABA-4927-B6DC-B38AE899B1BD}"/>
              </a:ext>
            </a:extLst>
          </p:cNvPr>
          <p:cNvSpPr txBox="1"/>
          <p:nvPr/>
        </p:nvSpPr>
        <p:spPr>
          <a:xfrm>
            <a:off x="4776651" y="6290949"/>
            <a:ext cx="263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How JavaScript works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A2643-7C01-4076-A8F2-4F2E51F579A9}"/>
              </a:ext>
            </a:extLst>
          </p:cNvPr>
          <p:cNvSpPr/>
          <p:nvPr/>
        </p:nvSpPr>
        <p:spPr>
          <a:xfrm>
            <a:off x="3901441" y="5059680"/>
            <a:ext cx="4841966" cy="1105989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implementation of queue (java)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956E4C-FA1A-48E3-A11E-66E8CF76DE99}"/>
              </a:ext>
            </a:extLst>
          </p:cNvPr>
          <p:cNvSpPr txBox="1"/>
          <p:nvPr/>
        </p:nvSpPr>
        <p:spPr>
          <a:xfrm>
            <a:off x="1251678" y="6106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https://docs.oracle.com/javase/7/docs/api/java/util/Queue.html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11F04A-E654-48B8-8FC1-4ACC7DC9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5" y="3102353"/>
            <a:ext cx="10633788" cy="17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0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634D1-3BC2-4D17-A118-25564A6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/>
              <a:t>Good to know</a:t>
            </a:r>
            <a:endParaRPr lang="en-US" sz="440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933F462E-2C86-4869-9271-9A1A03A4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hlinkClick r:id="rId2"/>
              </a:rPr>
              <a:t>Java </a:t>
            </a:r>
            <a:r>
              <a:rPr lang="en-US" err="1">
                <a:solidFill>
                  <a:srgbClr val="000000"/>
                </a:solidFill>
                <a:hlinkClick r:id="rId2"/>
              </a:rPr>
              <a:t>DelayQueue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  <a:hlinkClick r:id="rId3"/>
              </a:rPr>
              <a:t>Java </a:t>
            </a:r>
            <a:r>
              <a:rPr lang="en-US" err="1">
                <a:solidFill>
                  <a:srgbClr val="000000"/>
                </a:solidFill>
                <a:hlinkClick r:id="rId3"/>
              </a:rPr>
              <a:t>PriorityQueue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32" name="Graphic 22" descr="Coche">
            <a:extLst>
              <a:ext uri="{FF2B5EF4-FFF2-40B4-BE49-F238E27FC236}">
                <a16:creationId xmlns:a16="http://schemas.microsoft.com/office/drawing/2014/main" id="{6672E362-5082-CD01-FC6A-5734CF9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09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implementation of queue (</a:t>
            </a:r>
            <a:r>
              <a:rPr lang="en-US" err="1"/>
              <a:t>javascript</a:t>
            </a:r>
            <a:r>
              <a:rPr lang="en-US"/>
              <a:t>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9C1AEEE-7E40-4828-8F59-018CAEC97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is no native implementation of Queue.</a:t>
            </a:r>
          </a:p>
          <a:p>
            <a:r>
              <a:rPr lang="en-US"/>
              <a:t>However we can use Array to implement a Queue.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4F76A80-389B-4AD4-86A5-C4E42F68A02F}"/>
              </a:ext>
            </a:extLst>
          </p:cNvPr>
          <p:cNvSpPr txBox="1"/>
          <p:nvPr/>
        </p:nvSpPr>
        <p:spPr>
          <a:xfrm>
            <a:off x="3048000" y="3759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https://developer.mozilla.org/en-US/docs/Web/JavaScript/Reference/Global_Objects/Array/shift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3AE01E-553F-45C9-A00C-FA70C5BBE400}"/>
              </a:ext>
            </a:extLst>
          </p:cNvPr>
          <p:cNvSpPr txBox="1"/>
          <p:nvPr/>
        </p:nvSpPr>
        <p:spPr>
          <a:xfrm>
            <a:off x="3048000" y="45971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https://developer.mozilla.org/en-US/docs/Web/JavaScript/Reference/Global_Objects/Array/push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2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EF95A-EC52-4B83-ACC5-D239CA57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look at this request</a:t>
            </a:r>
          </a:p>
        </p:txBody>
      </p:sp>
      <p:pic>
        <p:nvPicPr>
          <p:cNvPr id="44036" name="Picture 4" descr="Understanding the call stack in JavaScript - Sohaib Zenati | Tealfeed">
            <a:extLst>
              <a:ext uri="{FF2B5EF4-FFF2-40B4-BE49-F238E27FC236}">
                <a16:creationId xmlns:a16="http://schemas.microsoft.com/office/drawing/2014/main" id="{ED949D78-A397-4BD2-9744-25FE579A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74517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7194E9-F4F0-47D2-97CC-D066411316B6}"/>
              </a:ext>
            </a:extLst>
          </p:cNvPr>
          <p:cNvSpPr/>
          <p:nvPr/>
        </p:nvSpPr>
        <p:spPr>
          <a:xfrm>
            <a:off x="6766561" y="2264228"/>
            <a:ext cx="2534193" cy="496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Magic Data Structure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1731EB-90CB-4171-A56E-4D43B38B7CDD}"/>
              </a:ext>
            </a:extLst>
          </p:cNvPr>
          <p:cNvSpPr/>
          <p:nvPr/>
        </p:nvSpPr>
        <p:spPr>
          <a:xfrm>
            <a:off x="2891246" y="2264227"/>
            <a:ext cx="2534193" cy="496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Code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5F135F4-3AB3-4790-8A4C-2809833C1063}"/>
              </a:ext>
            </a:extLst>
          </p:cNvPr>
          <p:cNvCxnSpPr/>
          <p:nvPr/>
        </p:nvCxnSpPr>
        <p:spPr>
          <a:xfrm flipV="1">
            <a:off x="10258697" y="3326673"/>
            <a:ext cx="0" cy="2447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EB8514E-1C51-4D11-BA27-AEE6B757C7EF}"/>
              </a:ext>
            </a:extLst>
          </p:cNvPr>
          <p:cNvCxnSpPr>
            <a:cxnSpLocks/>
          </p:cNvCxnSpPr>
          <p:nvPr/>
        </p:nvCxnSpPr>
        <p:spPr>
          <a:xfrm>
            <a:off x="10833463" y="3326673"/>
            <a:ext cx="0" cy="2447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12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D02E9-9FBE-4248-8E46-D0763C8E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/>
              <a:t>stack</a:t>
            </a:r>
            <a:endParaRPr lang="en-US" sz="4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7CE35-69F4-48DC-B678-217E9F0A3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400"/>
              <a:t>Inside a Stack: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data can be </a:t>
            </a:r>
            <a:r>
              <a:rPr lang="en-US" sz="1400" b="1"/>
              <a:t>inserted only at the end</a:t>
            </a:r>
            <a:r>
              <a:rPr lang="en-US" sz="1400"/>
              <a:t>.</a:t>
            </a:r>
          </a:p>
          <a:p>
            <a:pPr lvl="1">
              <a:lnSpc>
                <a:spcPct val="100000"/>
              </a:lnSpc>
            </a:pPr>
            <a:r>
              <a:rPr lang="en-US" sz="1400"/>
              <a:t>data can be </a:t>
            </a:r>
            <a:r>
              <a:rPr lang="en-US" sz="1400" b="1"/>
              <a:t>deleted only from the end</a:t>
            </a:r>
            <a:r>
              <a:rPr lang="en-US" sz="1400"/>
              <a:t>.</a:t>
            </a:r>
          </a:p>
          <a:p>
            <a:pPr lvl="1">
              <a:lnSpc>
                <a:spcPct val="100000"/>
              </a:lnSpc>
            </a:pPr>
            <a:r>
              <a:rPr lang="en-US" sz="1400" b="1"/>
              <a:t>only the last element can be read (LIFO)</a:t>
            </a:r>
            <a:r>
              <a:rPr lang="en-US" sz="1400"/>
              <a:t>.</a:t>
            </a:r>
          </a:p>
          <a:p>
            <a:pPr>
              <a:lnSpc>
                <a:spcPct val="100000"/>
              </a:lnSpc>
            </a:pPr>
            <a:r>
              <a:rPr lang="en-US" sz="1400"/>
              <a:t>Inserting new item into the stack is called </a:t>
            </a:r>
            <a:r>
              <a:rPr lang="en-US" sz="1400" b="1"/>
              <a:t>pushing</a:t>
            </a:r>
            <a:r>
              <a:rPr lang="en-US" sz="1400"/>
              <a:t> onto the stack.</a:t>
            </a:r>
          </a:p>
          <a:p>
            <a:pPr>
              <a:lnSpc>
                <a:spcPct val="100000"/>
              </a:lnSpc>
            </a:pPr>
            <a:r>
              <a:rPr lang="en-US" sz="1400"/>
              <a:t>Removing an item from the top of the stack is called </a:t>
            </a:r>
            <a:r>
              <a:rPr lang="en-US" sz="1400" b="1"/>
              <a:t>popping</a:t>
            </a:r>
            <a:r>
              <a:rPr lang="en-US" sz="1400"/>
              <a:t> from the stack.</a:t>
            </a:r>
          </a:p>
          <a:p>
            <a:pPr>
              <a:lnSpc>
                <a:spcPct val="100000"/>
              </a:lnSpc>
            </a:pPr>
            <a:r>
              <a:rPr lang="en-US" sz="1400" b="1"/>
              <a:t>The last item pushed onto the stack is always the first item popped from it (LIFO)</a:t>
            </a:r>
            <a:r>
              <a:rPr lang="en-US" sz="1400"/>
              <a:t>.</a:t>
            </a:r>
          </a:p>
        </p:txBody>
      </p:sp>
      <p:pic>
        <p:nvPicPr>
          <p:cNvPr id="45060" name="Picture 4" descr="Java Stack - Javatpoint">
            <a:extLst>
              <a:ext uri="{FF2B5EF4-FFF2-40B4-BE49-F238E27FC236}">
                <a16:creationId xmlns:a16="http://schemas.microsoft.com/office/drawing/2014/main" id="{2A44D024-BC11-4881-93CD-B9D9FADD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8696" y="645105"/>
            <a:ext cx="3395737" cy="27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Stack Data Structure and Implementation in Python, Java and C/C++">
            <a:extLst>
              <a:ext uri="{FF2B5EF4-FFF2-40B4-BE49-F238E27FC236}">
                <a16:creationId xmlns:a16="http://schemas.microsoft.com/office/drawing/2014/main" id="{4BD54DCA-F6BA-44A2-843C-46487DA8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3522563"/>
            <a:ext cx="5176744" cy="26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0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FC7183-05D0-448D-9502-ED15071B5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901" y="3741641"/>
            <a:ext cx="10134198" cy="1857901"/>
          </a:xfrm>
        </p:spPr>
        <p:txBody>
          <a:bodyPr anchor="t">
            <a:normAutofit/>
          </a:bodyPr>
          <a:lstStyle/>
          <a:p>
            <a:r>
              <a:rPr lang="en-US" sz="7200"/>
              <a:t>Let’s start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Décollage avec un remplissage uni">
            <a:extLst>
              <a:ext uri="{FF2B5EF4-FFF2-40B4-BE49-F238E27FC236}">
                <a16:creationId xmlns:a16="http://schemas.microsoft.com/office/drawing/2014/main" id="{9646237D-7DF8-A039-8158-592AFB6CB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48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50033-8334-4671-910E-51DC36CC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stack real </a:t>
            </a:r>
            <a:r>
              <a:rPr lang="en-US"/>
              <a:t>example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3DEBE77-AF1B-4D89-B9E6-A210857C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69138"/>
            <a:ext cx="66675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33BD31D-9ABA-4927-B6DC-B38AE899B1BD}"/>
              </a:ext>
            </a:extLst>
          </p:cNvPr>
          <p:cNvSpPr txBox="1"/>
          <p:nvPr/>
        </p:nvSpPr>
        <p:spPr>
          <a:xfrm>
            <a:off x="4776651" y="6290949"/>
            <a:ext cx="263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How JavaScript works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A2643-7C01-4076-A8F2-4F2E51F579A9}"/>
              </a:ext>
            </a:extLst>
          </p:cNvPr>
          <p:cNvSpPr/>
          <p:nvPr/>
        </p:nvSpPr>
        <p:spPr>
          <a:xfrm>
            <a:off x="4859383" y="2116183"/>
            <a:ext cx="1079863" cy="233389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2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implementation of stack (java)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4D02BB-4605-4825-BFCB-4F1929A7874D}"/>
              </a:ext>
            </a:extLst>
          </p:cNvPr>
          <p:cNvSpPr txBox="1"/>
          <p:nvPr/>
        </p:nvSpPr>
        <p:spPr>
          <a:xfrm>
            <a:off x="1251678" y="6106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https://docs.oracle.com/javase/7/docs/api/java/util/Stack.html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421773A-0716-48E7-9FF7-67ABE11A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2" y="2543254"/>
            <a:ext cx="10487453" cy="1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01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7DF99-C335-462B-A421-40C68514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Native implementation of stack (</a:t>
            </a:r>
            <a:r>
              <a:rPr lang="en-US" err="1"/>
              <a:t>javascript</a:t>
            </a:r>
            <a:r>
              <a:rPr lang="en-US"/>
              <a:t>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9C1AEEE-7E40-4828-8F59-018CAEC97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is no native implementation of Stack.</a:t>
            </a:r>
          </a:p>
          <a:p>
            <a:r>
              <a:rPr lang="en-US"/>
              <a:t>However we can use Array to implement a Stack.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3AE01E-553F-45C9-A00C-FA70C5BBE400}"/>
              </a:ext>
            </a:extLst>
          </p:cNvPr>
          <p:cNvSpPr txBox="1"/>
          <p:nvPr/>
        </p:nvSpPr>
        <p:spPr>
          <a:xfrm>
            <a:off x="3048000" y="45971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https://developer.mozilla.org/en-US/docs/Web/JavaScript/Reference/Global_Objects/Array/push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A68D85-00C9-4234-8214-00DED7B48AF5}"/>
              </a:ext>
            </a:extLst>
          </p:cNvPr>
          <p:cNvSpPr txBox="1"/>
          <p:nvPr/>
        </p:nvSpPr>
        <p:spPr>
          <a:xfrm>
            <a:off x="3048000" y="3759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https://developer.mozilla.org/en-US/docs/Web/JavaScript/Reference/Global_Objects/Array/pop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05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511E0-B1DF-4B98-9A6B-BC5CBAB5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 fontScale="90000"/>
          </a:bodyPr>
          <a:lstStyle/>
          <a:p>
            <a:r>
              <a:rPr lang="en-US" sz="3400"/>
              <a:t>Tips: implementing an efficient queue or stack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ABC8C-E635-4E28-A1A7-894BE5649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Since Doubly Linked List can </a:t>
            </a:r>
            <a:r>
              <a:rPr lang="en-US" b="1"/>
              <a:t>insert data on either side at O(1) as well delete on either side at O(1), </a:t>
            </a:r>
            <a:r>
              <a:rPr lang="en-US"/>
              <a:t>they are a perfect candidate data structure to implement a Queue or a Stack !</a:t>
            </a:r>
          </a:p>
        </p:txBody>
      </p:sp>
      <p:pic>
        <p:nvPicPr>
          <p:cNvPr id="46086" name="Picture 6" descr="Priority Queue in Data Structure: Implementation &amp; Types by Simplilearn">
            <a:extLst>
              <a:ext uri="{FF2B5EF4-FFF2-40B4-BE49-F238E27FC236}">
                <a16:creationId xmlns:a16="http://schemas.microsoft.com/office/drawing/2014/main" id="{FA74826C-26CA-4AF4-B559-BEC79EFA6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8131" y="1542869"/>
            <a:ext cx="5744006" cy="253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Everything about Distributed Message Queue | by Love Sharma | Dev Genius">
            <a:extLst>
              <a:ext uri="{FF2B5EF4-FFF2-40B4-BE49-F238E27FC236}">
                <a16:creationId xmlns:a16="http://schemas.microsoft.com/office/drawing/2014/main" id="{15581555-7922-4970-9BE6-CAEA17FC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074" y="4506569"/>
            <a:ext cx="7491063" cy="22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ow did I implement the delay queue in the project? - Java知识点大全-  SegmentFault 思否">
            <a:extLst>
              <a:ext uri="{FF2B5EF4-FFF2-40B4-BE49-F238E27FC236}">
                <a16:creationId xmlns:a16="http://schemas.microsoft.com/office/drawing/2014/main" id="{74B7EA1C-F2CF-43AE-8C07-C6DA3F0A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71" y="484441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A40E04F-806F-4D1D-B274-BCB3B7B42D62}"/>
              </a:ext>
            </a:extLst>
          </p:cNvPr>
          <p:cNvSpPr txBox="1"/>
          <p:nvPr/>
        </p:nvSpPr>
        <p:spPr>
          <a:xfrm>
            <a:off x="5718450" y="1041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https://docs.oracle.com/javase/7/docs/api/java/util/concurrent/ConcurrentLinkedQueue.html</a:t>
            </a:r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2904A5-5C1E-40A9-8DAA-F514AE79CC52}"/>
              </a:ext>
            </a:extLst>
          </p:cNvPr>
          <p:cNvSpPr txBox="1"/>
          <p:nvPr/>
        </p:nvSpPr>
        <p:spPr>
          <a:xfrm>
            <a:off x="5718450" y="8234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https://docs.oracle.com/javase/7/docs/api/java/util/concurrent/LinkedBlockingQueue.html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4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345475-DA0F-4734-B3C5-508B6283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100" spc="800"/>
              <a:t>Let's now discover the Hash tables!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Sablier 30% avec un remplissage uni">
            <a:extLst>
              <a:ext uri="{FF2B5EF4-FFF2-40B4-BE49-F238E27FC236}">
                <a16:creationId xmlns:a16="http://schemas.microsoft.com/office/drawing/2014/main" id="{88B71ABB-370A-6F36-1532-777C39C5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3674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1" name="Freeform 6">
            <a:extLst>
              <a:ext uri="{FF2B5EF4-FFF2-40B4-BE49-F238E27FC236}">
                <a16:creationId xmlns:a16="http://schemas.microsoft.com/office/drawing/2014/main" id="{6629657A-860C-4A7C-9F5A-799BB156D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8142" name="Rectangle 48138">
            <a:extLst>
              <a:ext uri="{FF2B5EF4-FFF2-40B4-BE49-F238E27FC236}">
                <a16:creationId xmlns:a16="http://schemas.microsoft.com/office/drawing/2014/main" id="{6A5D5BD3-8E99-42AC-9B1C-8A833299A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Hash tables (what?)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BBD77-EEFC-4786-9E59-B7D8277C2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542903"/>
            <a:ext cx="3903795" cy="36839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/>
              <a:t>A hash table </a:t>
            </a:r>
            <a:r>
              <a:rPr lang="en-US" sz="1700" b="1"/>
              <a:t>uses a hash function to compute an index</a:t>
            </a:r>
            <a:r>
              <a:rPr lang="en-US" sz="1700"/>
              <a:t>, also called a hash code, into an array of buckets or slots, from which the desired value can be found.</a:t>
            </a:r>
          </a:p>
          <a:p>
            <a:pPr>
              <a:lnSpc>
                <a:spcPct val="100000"/>
              </a:lnSpc>
            </a:pPr>
            <a:r>
              <a:rPr lang="en-US" sz="1700"/>
              <a:t>During lookup, </a:t>
            </a:r>
            <a:r>
              <a:rPr lang="en-US" sz="1700" b="1"/>
              <a:t>the key is hashed and the resulting hash indicates where the corresponding value is stored</a:t>
            </a:r>
            <a:r>
              <a:rPr lang="en-US" sz="1700"/>
              <a:t>.</a:t>
            </a:r>
          </a:p>
          <a:p>
            <a:pPr>
              <a:lnSpc>
                <a:spcPct val="100000"/>
              </a:lnSpc>
            </a:pPr>
            <a:r>
              <a:rPr lang="en-US" sz="1700"/>
              <a:t>So, </a:t>
            </a:r>
            <a:r>
              <a:rPr lang="en-US" sz="1700" b="1"/>
              <a:t>accessing to a value by its key take one step O(1)</a:t>
            </a:r>
            <a:r>
              <a:rPr lang="en-US" sz="1700"/>
              <a:t>.</a:t>
            </a:r>
          </a:p>
          <a:p>
            <a:pPr>
              <a:lnSpc>
                <a:spcPct val="100000"/>
              </a:lnSpc>
            </a:pPr>
            <a:r>
              <a:rPr lang="en-US" sz="1700"/>
              <a:t>For every </a:t>
            </a:r>
            <a:r>
              <a:rPr lang="en-US" sz="1700" b="1"/>
              <a:t>key-value pair, each value is stored at the index of the key</a:t>
            </a:r>
            <a:r>
              <a:rPr lang="en-US" sz="1700"/>
              <a:t>, after the key has been hashed.</a:t>
            </a:r>
          </a:p>
        </p:txBody>
      </p:sp>
      <p:pic>
        <p:nvPicPr>
          <p:cNvPr id="48132" name="Picture 4" descr="Hashing Data Structure - GeeksforGeeks">
            <a:extLst>
              <a:ext uri="{FF2B5EF4-FFF2-40B4-BE49-F238E27FC236}">
                <a16:creationId xmlns:a16="http://schemas.microsoft.com/office/drawing/2014/main" id="{B8FEE829-A0C8-4AA6-B244-01235B5DE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6"/>
          <a:stretch/>
        </p:blipFill>
        <p:spPr bwMode="auto">
          <a:xfrm>
            <a:off x="5627814" y="2748184"/>
            <a:ext cx="5995465" cy="264636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76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6AD7E1-1449-491B-BF73-6920A9DD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/>
              <a:t>Be </a:t>
            </a:r>
            <a:r>
              <a:rPr lang="en-US" sz="4400"/>
              <a:t>carefull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BAF59D-2E60-46E7-AA28-E6258C1B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We can do </a:t>
            </a:r>
            <a:r>
              <a:rPr lang="en-US" b="1">
                <a:solidFill>
                  <a:srgbClr val="000000"/>
                </a:solidFill>
              </a:rPr>
              <a:t>O(1) lookups only when using a key to find the value</a:t>
            </a:r>
            <a:r>
              <a:rPr lang="en-US">
                <a:solidFill>
                  <a:srgbClr val="000000"/>
                </a:solidFill>
              </a:rPr>
              <a:t>. If we use a value to find its associated key, we cannot take advantage of the Hash Table's magic lookup !</a:t>
            </a:r>
          </a:p>
        </p:txBody>
      </p:sp>
      <p:pic>
        <p:nvPicPr>
          <p:cNvPr id="7" name="Graphique 6" descr="Avertissement avec un remplissage uni">
            <a:extLst>
              <a:ext uri="{FF2B5EF4-FFF2-40B4-BE49-F238E27FC236}">
                <a16:creationId xmlns:a16="http://schemas.microsoft.com/office/drawing/2014/main" id="{887F6935-F8A2-4579-85F0-37D704A61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60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Hash function (collision)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042C1B5C-35A7-423F-8B69-1BD35AA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1895577"/>
            <a:ext cx="5176744" cy="30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A76E87B3-F540-EF22-9F4F-0F6D6B701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380048"/>
              </p:ext>
            </p:extLst>
          </p:nvPr>
        </p:nvGraphicFramePr>
        <p:xfrm>
          <a:off x="1251677" y="2331720"/>
          <a:ext cx="4363595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997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/>
              <a:t>Collision Resolution with Quadratic Probing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236DA2A-47DC-4D99-9A4C-71DAA22F0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</a:rPr>
              <a:t>Allow each slot to hold a reference to a collection (or chain) of items.</a:t>
            </a:r>
          </a:p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</a:rPr>
              <a:t>Chaining allows many items to exist at the same location in the hash table. </a:t>
            </a:r>
          </a:p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</a:rPr>
              <a:t>When collisions happen, the item is still placed in the proper slot of the hash table. </a:t>
            </a:r>
          </a:p>
          <a:p>
            <a:pPr>
              <a:lnSpc>
                <a:spcPct val="100000"/>
              </a:lnSpc>
            </a:pPr>
            <a:r>
              <a:rPr lang="en-US" sz="1900" b="1">
                <a:solidFill>
                  <a:srgbClr val="000000"/>
                </a:solidFill>
              </a:rPr>
              <a:t>As more and more items hash to the same location, the difficulty of searching for the item in the collection increases</a:t>
            </a:r>
            <a:r>
              <a:rPr lang="en-US" sz="19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52226" name="Picture 2" descr="Basics of Hash Tables Tutorials &amp; Notes | Data Structures | HackerEarth">
            <a:extLst>
              <a:ext uri="{FF2B5EF4-FFF2-40B4-BE49-F238E27FC236}">
                <a16:creationId xmlns:a16="http://schemas.microsoft.com/office/drawing/2014/main" id="{1A989D07-CE26-4B8C-8F9B-10465CCE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1027707"/>
            <a:ext cx="5176744" cy="48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08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>
                <a:solidFill>
                  <a:schemeClr val="tx2"/>
                </a:solidFill>
              </a:rPr>
              <a:t>Hash tables (dynamic resizing)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8C9C10-84C6-458B-A5A9-2BA3AE8D9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Repeated insertions cause the number of entries in a hash table to grow, </a:t>
            </a:r>
            <a:r>
              <a:rPr lang="en-US" sz="1400" b="1">
                <a:solidFill>
                  <a:srgbClr val="000000"/>
                </a:solidFill>
              </a:rPr>
              <a:t>which consequently increases the load factor</a:t>
            </a:r>
            <a:r>
              <a:rPr lang="en-US" sz="140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To maintain the amortized O(1) performance of the lookup and insertion operations, </a:t>
            </a:r>
            <a:r>
              <a:rPr lang="en-US" sz="1400" b="1">
                <a:solidFill>
                  <a:srgbClr val="000000"/>
                </a:solidFill>
              </a:rPr>
              <a:t>a hash table is dynamically resized and the items of the tables are rehashed</a:t>
            </a:r>
            <a:r>
              <a:rPr lang="en-US" sz="1400">
                <a:solidFill>
                  <a:srgbClr val="000000"/>
                </a:solidFill>
              </a:rPr>
              <a:t> into the buckets of the new hash table.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The hashes of the inputs </a:t>
            </a:r>
            <a:r>
              <a:rPr lang="en-US" sz="1400" b="1">
                <a:solidFill>
                  <a:srgbClr val="000000"/>
                </a:solidFill>
              </a:rPr>
              <a:t>are changed on resizing and the algorithm cannot simply copy data from the old storage to the new</a:t>
            </a:r>
            <a:r>
              <a:rPr lang="en-US" sz="140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If a hash table becomes </a:t>
            </a:r>
            <a:r>
              <a:rPr lang="en-US" sz="1400" b="1">
                <a:solidFill>
                  <a:srgbClr val="000000"/>
                </a:solidFill>
              </a:rPr>
              <a:t>"too empty" after deleting some elements, resizing may be performed to avoid excessive memory usage</a:t>
            </a:r>
            <a:r>
              <a:rPr lang="en-US" sz="14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C3DC7E0-FAC1-403D-A150-DB59F3F3B5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2037938"/>
            <a:ext cx="5176744" cy="280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7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C3B72-AA0F-4335-978D-8FCCB542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Structures types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9952FE-72EF-4897-8FF5-7F30C1423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7"/>
          <a:stretch/>
        </p:blipFill>
        <p:spPr>
          <a:xfrm>
            <a:off x="2030072" y="1254035"/>
            <a:ext cx="8131856" cy="5316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34A76-E426-4991-97C5-F4B185586662}"/>
              </a:ext>
            </a:extLst>
          </p:cNvPr>
          <p:cNvSpPr/>
          <p:nvPr/>
        </p:nvSpPr>
        <p:spPr>
          <a:xfrm>
            <a:off x="3944983" y="2995749"/>
            <a:ext cx="5826034" cy="3152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74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E355B-C5CF-4897-9652-ADEF5D56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Hash-flooding DoS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0B0E1F-619B-4D79-8637-B2110B99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4" y="2352525"/>
            <a:ext cx="6392167" cy="2152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291F2D6-4E17-49E4-8782-3892E7F27736}"/>
              </a:ext>
            </a:extLst>
          </p:cNvPr>
          <p:cNvSpPr txBox="1"/>
          <p:nvPr/>
        </p:nvSpPr>
        <p:spPr>
          <a:xfrm>
            <a:off x="3866583" y="4568615"/>
            <a:ext cx="445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https://isdanni.com/hash-flooding/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130F40-D1F1-41DE-B598-4924ECB4CF5D}"/>
              </a:ext>
            </a:extLst>
          </p:cNvPr>
          <p:cNvSpPr txBox="1"/>
          <p:nvPr/>
        </p:nvSpPr>
        <p:spPr>
          <a:xfrm>
            <a:off x="4005939" y="5001087"/>
            <a:ext cx="418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https://v8.dev/blog/hash-flooding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7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CEA06-251C-4D7D-BFCB-FF0CBA25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Map, Set, WeakSet, and WeakMap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62C84E-D857-4CD6-A351-63365373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3520619" cy="359359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ECMAScript 2015 introduced several new data structures such as Map, Set, WeakSet, and WeakMap, all of which use hash tables under the hood.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D6B2A-754E-411A-AC7C-F5F7F4579B69}"/>
              </a:ext>
            </a:extLst>
          </p:cNvPr>
          <p:cNvSpPr txBox="1"/>
          <p:nvPr/>
        </p:nvSpPr>
        <p:spPr>
          <a:xfrm>
            <a:off x="863147" y="4357645"/>
            <a:ext cx="429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https://v8.dev/blog/hash-code</a:t>
            </a:r>
            <a:endParaRPr lang="en-US"/>
          </a:p>
        </p:txBody>
      </p:sp>
      <p:pic>
        <p:nvPicPr>
          <p:cNvPr id="54276" name="Picture 4" descr="ES6 Collections: Using Map, Set, WeakMap, WeakSet — SitePoint">
            <a:extLst>
              <a:ext uri="{FF2B5EF4-FFF2-40B4-BE49-F238E27FC236}">
                <a16:creationId xmlns:a16="http://schemas.microsoft.com/office/drawing/2014/main" id="{BEB4975C-0474-4CC9-A522-023F348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182" y="2194561"/>
            <a:ext cx="5968061" cy="31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241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4217D-7FF3-4C9A-9F92-DBB2526F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3700"/>
              <a:t>javaScript dictionary vs map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BFC23F-A08B-449E-9CAF-282A27CC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89761"/>
            <a:ext cx="4363595" cy="3989832"/>
          </a:xfrm>
        </p:spPr>
        <p:txBody>
          <a:bodyPr>
            <a:normAutofit fontScale="62500" lnSpcReduction="20000"/>
          </a:bodyPr>
          <a:lstStyle/>
          <a:p>
            <a:r>
              <a:rPr lang="en-US">
                <a:solidFill>
                  <a:srgbClr val="000000"/>
                </a:solidFill>
              </a:rPr>
              <a:t>Object/Dictionary:  A data structure in which data is stored as key value pairs. In an object the key has to be a number, string, or symbol. The value can be anything so also other objects, functions, etc. </a:t>
            </a:r>
            <a:r>
              <a:rPr lang="en-US" b="1">
                <a:solidFill>
                  <a:srgbClr val="000000"/>
                </a:solidFill>
              </a:rPr>
              <a:t>An object is a nonordered data structure, i.e. the sequence of insertion of key value pairs is not remembered.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ES6 Map: A data structure in which data is stored as key value pairs (using a hash function). In which a unique key maps to a value. Both the key and the value can be in any data type. </a:t>
            </a:r>
            <a:r>
              <a:rPr lang="en-US" b="1">
                <a:solidFill>
                  <a:srgbClr val="000000"/>
                </a:solidFill>
              </a:rPr>
              <a:t>A map is an </a:t>
            </a:r>
            <a:r>
              <a:rPr lang="en-US" b="1" err="1">
                <a:solidFill>
                  <a:srgbClr val="000000"/>
                </a:solidFill>
              </a:rPr>
              <a:t>iterable</a:t>
            </a:r>
            <a:r>
              <a:rPr lang="en-US" b="1">
                <a:solidFill>
                  <a:srgbClr val="000000"/>
                </a:solidFill>
              </a:rPr>
              <a:t> data structure.</a:t>
            </a:r>
            <a:r>
              <a:rPr lang="en-US">
                <a:solidFill>
                  <a:srgbClr val="000000"/>
                </a:solidFill>
              </a:rPr>
              <a:t> This means that the sequence of insertion is remembered and that we can access the elements in e.g. a </a:t>
            </a:r>
            <a:r>
              <a:rPr lang="en-US" err="1">
                <a:solidFill>
                  <a:srgbClr val="000000"/>
                </a:solidFill>
              </a:rPr>
              <a:t>for..of</a:t>
            </a:r>
            <a:r>
              <a:rPr lang="en-US">
                <a:solidFill>
                  <a:srgbClr val="000000"/>
                </a:solidFill>
              </a:rPr>
              <a:t> loop.</a:t>
            </a:r>
          </a:p>
          <a:p>
            <a:r>
              <a:rPr lang="en-US">
                <a:solidFill>
                  <a:srgbClr val="000000"/>
                </a:solidFill>
              </a:rPr>
              <a:t>Use Object for records where you have a fixed and finite number of properties/fields known at author time, such as a config object. And anything that is for one-time use in general.</a:t>
            </a:r>
          </a:p>
          <a:p>
            <a:r>
              <a:rPr lang="en-US">
                <a:solidFill>
                  <a:srgbClr val="000000"/>
                </a:solidFill>
              </a:rPr>
              <a:t>Use Map for dictionaries or hash maps where you have a variable number of entries, with frequent updates, whose keys might not be known at author time, such as an event emitter.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FA3763-C2B6-439E-A354-F084DE14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93" y="1080240"/>
            <a:ext cx="5176744" cy="47237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6E70914-D618-40B6-8891-752B69702209}"/>
              </a:ext>
            </a:extLst>
          </p:cNvPr>
          <p:cNvSpPr txBox="1"/>
          <p:nvPr/>
        </p:nvSpPr>
        <p:spPr>
          <a:xfrm>
            <a:off x="6664998" y="5982868"/>
            <a:ext cx="40431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https://developer.mozilla.org/en-US/docs/Web/JavaScript/Reference/Global_Objects/Map#Objects_and_maps_compared</a:t>
            </a:r>
            <a:endParaRPr lang="en-US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8D56D7-1E32-4CD5-ADF1-2FCFBA9DE472}"/>
              </a:ext>
            </a:extLst>
          </p:cNvPr>
          <p:cNvSpPr txBox="1"/>
          <p:nvPr/>
        </p:nvSpPr>
        <p:spPr>
          <a:xfrm>
            <a:off x="6717141" y="597184"/>
            <a:ext cx="435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https://mathiasbynens.be/notes/shapes-ics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E0D26B-422D-48CA-B72C-F1A976B41E98}"/>
              </a:ext>
            </a:extLst>
          </p:cNvPr>
          <p:cNvSpPr txBox="1"/>
          <p:nvPr/>
        </p:nvSpPr>
        <p:spPr>
          <a:xfrm>
            <a:off x="1251677" y="6212895"/>
            <a:ext cx="471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5"/>
              </a:rPr>
              <a:t>https://www.zhenghao.io/posts/object-vs-map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20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FDB04-F12C-4D85-AB93-9558C086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Java hash table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58C397-420D-4323-A2EE-2D50EF17309C}"/>
              </a:ext>
            </a:extLst>
          </p:cNvPr>
          <p:cNvSpPr txBox="1"/>
          <p:nvPr/>
        </p:nvSpPr>
        <p:spPr>
          <a:xfrm>
            <a:off x="1251678" y="6199555"/>
            <a:ext cx="687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https://docs.oracle.com/javase/8/docs/api/java/util/Hashtable.html</a:t>
            </a:r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7EE18F2-6627-4B97-90FE-3E2B2E75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2" y="2499071"/>
            <a:ext cx="10641874" cy="18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0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A09AF-E418-4DC4-A9D5-20B02E0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Java hash map</a:t>
            </a: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4B84CF-EA6E-4647-AE37-5DC0888CB77C}"/>
              </a:ext>
            </a:extLst>
          </p:cNvPr>
          <p:cNvSpPr txBox="1"/>
          <p:nvPr/>
        </p:nvSpPr>
        <p:spPr>
          <a:xfrm>
            <a:off x="1088571" y="6291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https://docs.oracle.com/javase/8/docs/api/java/util/HashMap.html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C33483-6D77-424C-9A4F-C71DF439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58" y="2321970"/>
            <a:ext cx="10105483" cy="22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4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7634D1-3BC2-4D17-A118-25564A6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666625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fr-FR"/>
              <a:t>Good to know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9705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53659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3F462E-2C86-4869-9271-9A1A03A4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2286001"/>
            <a:ext cx="8009767" cy="35935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>
                <a:hlinkClick r:id="rId2"/>
              </a:rPr>
              <a:t>Java </a:t>
            </a:r>
            <a:r>
              <a:rPr lang="en-US" sz="1900" err="1">
                <a:hlinkClick r:id="rId2"/>
              </a:rPr>
              <a:t>ConcurrentHashMap</a:t>
            </a:r>
            <a:endParaRPr lang="en-US" sz="1900"/>
          </a:p>
          <a:p>
            <a:pPr>
              <a:lnSpc>
                <a:spcPct val="100000"/>
              </a:lnSpc>
            </a:pPr>
            <a:r>
              <a:rPr lang="en-US" sz="1900"/>
              <a:t>A hash table supporting full concurrency of retrievals and high expected concurrency for updates. </a:t>
            </a:r>
          </a:p>
          <a:p>
            <a:pPr>
              <a:lnSpc>
                <a:spcPct val="100000"/>
              </a:lnSpc>
            </a:pPr>
            <a:r>
              <a:rPr lang="en-US" sz="1900"/>
              <a:t>This class obeys the same functional specification as </a:t>
            </a:r>
            <a:r>
              <a:rPr lang="en-US" sz="1900" err="1"/>
              <a:t>Hashtable</a:t>
            </a:r>
            <a:r>
              <a:rPr lang="en-US" sz="1900"/>
              <a:t>, and includes versions of methods corresponding to each method of </a:t>
            </a:r>
            <a:r>
              <a:rPr lang="en-US" sz="1900" err="1"/>
              <a:t>Hashtable</a:t>
            </a:r>
            <a:r>
              <a:rPr lang="en-US" sz="1900"/>
              <a:t>. </a:t>
            </a:r>
          </a:p>
          <a:p>
            <a:pPr>
              <a:lnSpc>
                <a:spcPct val="100000"/>
              </a:lnSpc>
            </a:pPr>
            <a:r>
              <a:rPr lang="en-US" sz="1900"/>
              <a:t>However, even though all operations are thread-safe, retrieval operations do not entail locking, and there is not any support for locking the entire table in a way that prevents all access. </a:t>
            </a:r>
          </a:p>
          <a:p>
            <a:pPr>
              <a:lnSpc>
                <a:spcPct val="100000"/>
              </a:lnSpc>
            </a:pPr>
            <a:r>
              <a:rPr lang="en-US" sz="1900"/>
              <a:t>This class is fully interoperable with </a:t>
            </a:r>
            <a:r>
              <a:rPr lang="en-US" sz="1900" err="1"/>
              <a:t>Hashtable</a:t>
            </a:r>
            <a:r>
              <a:rPr lang="en-US" sz="1900"/>
              <a:t> in programs that rely on its thread safety but not on its synchronization details.</a:t>
            </a:r>
          </a:p>
        </p:txBody>
      </p:sp>
    </p:spTree>
    <p:extLst>
      <p:ext uri="{BB962C8B-B14F-4D97-AF65-F5344CB8AC3E}">
        <p14:creationId xmlns:p14="http://schemas.microsoft.com/office/powerpoint/2010/main" val="3924224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tables (cost)</a:t>
            </a:r>
          </a:p>
        </p:txBody>
      </p:sp>
      <p:pic>
        <p:nvPicPr>
          <p:cNvPr id="51208" name="Picture 8" descr="hash table search time complexity - micompaniateatro.com">
            <a:extLst>
              <a:ext uri="{FF2B5EF4-FFF2-40B4-BE49-F238E27FC236}">
                <a16:creationId xmlns:a16="http://schemas.microsoft.com/office/drawing/2014/main" id="{C651620C-2B66-40CE-AC35-A8758E4E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262188"/>
            <a:ext cx="69246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ED060F-794A-4D2D-89DC-03A3A4AC6AD1}"/>
              </a:ext>
            </a:extLst>
          </p:cNvPr>
          <p:cNvSpPr/>
          <p:nvPr/>
        </p:nvSpPr>
        <p:spPr>
          <a:xfrm>
            <a:off x="7158446" y="2002972"/>
            <a:ext cx="2560320" cy="276061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20CF84-A1DD-4034-BFC8-4DF072107C35}"/>
              </a:ext>
            </a:extLst>
          </p:cNvPr>
          <p:cNvSpPr txBox="1"/>
          <p:nvPr/>
        </p:nvSpPr>
        <p:spPr>
          <a:xfrm>
            <a:off x="7802880" y="483814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Collision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8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49" name="Rectangle 5139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50" name="Rectangle 5141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831ACD-6027-46F9-A882-9420C7D4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04" y="4356817"/>
            <a:ext cx="10134198" cy="18579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spc="800"/>
              <a:t>Non-Linear (advanced) data structures</a:t>
            </a:r>
          </a:p>
        </p:txBody>
      </p:sp>
      <p:sp>
        <p:nvSpPr>
          <p:cNvPr id="5151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52" name="Rectangle 5145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19B3B8D-E650-45A1-AAE4-D4B96E8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7"/>
          <a:stretch/>
        </p:blipFill>
        <p:spPr>
          <a:xfrm>
            <a:off x="3050750" y="199626"/>
            <a:ext cx="6248105" cy="40849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A207D99-81D2-478A-BD02-098D4E030C49}"/>
              </a:ext>
            </a:extLst>
          </p:cNvPr>
          <p:cNvSpPr/>
          <p:nvPr/>
        </p:nvSpPr>
        <p:spPr>
          <a:xfrm>
            <a:off x="7025761" y="2107475"/>
            <a:ext cx="2019962" cy="391884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7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tree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42A57-77C8-4BAC-ADAF-04890B1F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n-US"/>
              <a:t>Applications: File Systems, Directory &amp; Subdirectories, DOM, Storing hierarchical data.</a:t>
            </a:r>
          </a:p>
          <a:p>
            <a:r>
              <a:rPr lang="en-US"/>
              <a:t>Types: General tree, Binary tree, Balanced tree, Binary search tree, Red Black Tree, AVL Tree.</a:t>
            </a:r>
          </a:p>
        </p:txBody>
      </p:sp>
      <p:pic>
        <p:nvPicPr>
          <p:cNvPr id="57350" name="Picture 6" descr="Complexity of different tree data structures - PHP 7 Data Structures and  Algorithms [Book]">
            <a:extLst>
              <a:ext uri="{FF2B5EF4-FFF2-40B4-BE49-F238E27FC236}">
                <a16:creationId xmlns:a16="http://schemas.microsoft.com/office/drawing/2014/main" id="{94EEE43E-3A91-4BA2-901F-D24EA32E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77820"/>
            <a:ext cx="5176743" cy="324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Introduction to Tree - Data Structure and Algorithm Tutorials">
            <a:extLst>
              <a:ext uri="{FF2B5EF4-FFF2-40B4-BE49-F238E27FC236}">
                <a16:creationId xmlns:a16="http://schemas.microsoft.com/office/drawing/2014/main" id="{C47A893D-3A40-45E9-9471-30CD2B2D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818654"/>
            <a:ext cx="5176744" cy="25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B2C7E0-BCDD-4947-87DB-EC09EC91BFA5}"/>
              </a:ext>
            </a:extLst>
          </p:cNvPr>
          <p:cNvSpPr txBox="1"/>
          <p:nvPr/>
        </p:nvSpPr>
        <p:spPr>
          <a:xfrm>
            <a:off x="1251677" y="5843563"/>
            <a:ext cx="3325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https://visualgo.net/en/bst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3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</a:t>
            </a:r>
          </a:p>
        </p:txBody>
      </p:sp>
      <p:pic>
        <p:nvPicPr>
          <p:cNvPr id="58370" name="Picture 2" descr="binary-search-tree-sorted-array-animation">
            <a:extLst>
              <a:ext uri="{FF2B5EF4-FFF2-40B4-BE49-F238E27FC236}">
                <a16:creationId xmlns:a16="http://schemas.microsoft.com/office/drawing/2014/main" id="{00284489-9849-4C7E-9409-D4E936FC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964059"/>
            <a:ext cx="4286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Optimal Binary Search Tree From Sorted Array">
            <a:extLst>
              <a:ext uri="{FF2B5EF4-FFF2-40B4-BE49-F238E27FC236}">
                <a16:creationId xmlns:a16="http://schemas.microsoft.com/office/drawing/2014/main" id="{0E2B6E9F-B1D5-407D-84C9-037B3FA80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63" y="2545084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5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2BDC1-636A-404F-B8EF-909CBB6A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100" spc="800">
                <a:solidFill>
                  <a:schemeClr val="tx1">
                    <a:lumMod val="85000"/>
                    <a:lumOff val="15000"/>
                  </a:schemeClr>
                </a:solidFill>
              </a:rPr>
              <a:t>Have you ever asked the question: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B6FD7-065F-419D-A17C-68534AB0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14" y="5715000"/>
            <a:ext cx="8045373" cy="6606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cap="all" spc="400">
                <a:solidFill>
                  <a:schemeClr val="tx1">
                    <a:lumMod val="85000"/>
                    <a:lumOff val="15000"/>
                  </a:schemeClr>
                </a:solidFill>
              </a:rPr>
              <a:t>why do we have all these types of data structures?</a:t>
            </a:r>
          </a:p>
        </p:txBody>
      </p:sp>
      <p:pic>
        <p:nvPicPr>
          <p:cNvPr id="29" name="Graphique 28" descr="Help">
            <a:extLst>
              <a:ext uri="{FF2B5EF4-FFF2-40B4-BE49-F238E27FC236}">
                <a16:creationId xmlns:a16="http://schemas.microsoft.com/office/drawing/2014/main" id="{882C9389-6529-9154-B989-31D3C2F3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0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9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9401" name="Rectangle 59400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Tries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6BC718E-D5B8-4F46-9FDB-A9ED3DA97732}"/>
              </a:ext>
            </a:extLst>
          </p:cNvPr>
          <p:cNvSpPr txBox="1">
            <a:spLocks/>
          </p:cNvSpPr>
          <p:nvPr/>
        </p:nvSpPr>
        <p:spPr>
          <a:xfrm>
            <a:off x="1251678" y="2286001"/>
            <a:ext cx="436359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Tries are used in dictionary word searches, spell-checking and in search engines by making auto-suggestions.</a:t>
            </a:r>
          </a:p>
        </p:txBody>
      </p:sp>
      <p:pic>
        <p:nvPicPr>
          <p:cNvPr id="59394" name="Picture 2" descr="Trie Data Structure. Recently I participated in a job… | by Gabriel Castro  | Medium">
            <a:extLst>
              <a:ext uri="{FF2B5EF4-FFF2-40B4-BE49-F238E27FC236}">
                <a16:creationId xmlns:a16="http://schemas.microsoft.com/office/drawing/2014/main" id="{CB36D320-9D38-47D2-A218-BD264A34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0330" y="188350"/>
            <a:ext cx="5176744" cy="35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8644364-246B-4293-A56F-36CD4778FA2D}"/>
              </a:ext>
            </a:extLst>
          </p:cNvPr>
          <p:cNvSpPr txBox="1"/>
          <p:nvPr/>
        </p:nvSpPr>
        <p:spPr>
          <a:xfrm>
            <a:off x="1148780" y="4013127"/>
            <a:ext cx="4563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https://www.enjoyalgorithms.com/blog/introduction-to-trie-data-structure</a:t>
            </a:r>
            <a:endParaRPr lang="en-US"/>
          </a:p>
        </p:txBody>
      </p:sp>
      <p:pic>
        <p:nvPicPr>
          <p:cNvPr id="59396" name="Picture 4">
            <a:extLst>
              <a:ext uri="{FF2B5EF4-FFF2-40B4-BE49-F238E27FC236}">
                <a16:creationId xmlns:a16="http://schemas.microsoft.com/office/drawing/2014/main" id="{E5F7A461-A07A-40DD-A518-B0C3E20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25" y="4082796"/>
            <a:ext cx="3265555" cy="25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34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3" name="Freeform 6">
            <a:extLst>
              <a:ext uri="{FF2B5EF4-FFF2-40B4-BE49-F238E27FC236}">
                <a16:creationId xmlns:a16="http://schemas.microsoft.com/office/drawing/2014/main" id="{3408ACDA-FBD2-4415-9EE4-4D1BBDF1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9415" name="Rectangle 59414">
            <a:extLst>
              <a:ext uri="{FF2B5EF4-FFF2-40B4-BE49-F238E27FC236}">
                <a16:creationId xmlns:a16="http://schemas.microsoft.com/office/drawing/2014/main" id="{5030595D-127E-4DC3-8E40-9374B113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DD79A-C4F8-4BDF-80EC-60C4D8B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heap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6BC718E-D5B8-4F46-9FDB-A9ED3DA97732}"/>
              </a:ext>
            </a:extLst>
          </p:cNvPr>
          <p:cNvSpPr txBox="1">
            <a:spLocks/>
          </p:cNvSpPr>
          <p:nvPr/>
        </p:nvSpPr>
        <p:spPr>
          <a:xfrm>
            <a:off x="1251678" y="2286001"/>
            <a:ext cx="4363595" cy="3926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</a:rPr>
              <a:t>A heap is a tree-based data structure in which all the nodes of the tree are in a specific order.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</a:rPr>
              <a:t>Max Heap</a:t>
            </a:r>
            <a:r>
              <a:rPr lang="en-US" sz="1600">
                <a:solidFill>
                  <a:srgbClr val="000000"/>
                </a:solidFill>
              </a:rPr>
              <a:t>: In this type of heap, </a:t>
            </a:r>
            <a:r>
              <a:rPr lang="en-US" sz="1600" b="1">
                <a:solidFill>
                  <a:srgbClr val="000000"/>
                </a:solidFill>
              </a:rPr>
              <a:t>the value of parent node will always be greater than or equal to the value of child node </a:t>
            </a:r>
            <a:r>
              <a:rPr lang="en-US" sz="1600">
                <a:solidFill>
                  <a:srgbClr val="000000"/>
                </a:solidFill>
              </a:rPr>
              <a:t>across the tree and the node with highest value will be the root node of the tree.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</a:rPr>
              <a:t>Min Heap</a:t>
            </a:r>
            <a:r>
              <a:rPr lang="en-US" sz="1600">
                <a:solidFill>
                  <a:srgbClr val="000000"/>
                </a:solidFill>
              </a:rPr>
              <a:t>: In this type of heap, </a:t>
            </a:r>
            <a:r>
              <a:rPr lang="en-US" sz="1600" b="1">
                <a:solidFill>
                  <a:srgbClr val="000000"/>
                </a:solidFill>
              </a:rPr>
              <a:t>the value of parent node will always be less than or equal to the value of child node </a:t>
            </a:r>
            <a:r>
              <a:rPr lang="en-US" sz="1600">
                <a:solidFill>
                  <a:srgbClr val="000000"/>
                </a:solidFill>
              </a:rPr>
              <a:t>across the tree and the node with lowest value will be the root node of tree.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</a:rPr>
              <a:t>Heap data structure is efficient whenever we need to retrieve the largest or smallest element.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</a:rPr>
              <a:t>The accessing of elements from the </a:t>
            </a:r>
            <a:r>
              <a:rPr lang="en-US" sz="1600" b="1">
                <a:solidFill>
                  <a:srgbClr val="000000"/>
                </a:solidFill>
              </a:rPr>
              <a:t>root of a tree has a time complexity of O(1). 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</a:rPr>
              <a:t>Heap is used in the construction of priority queues. </a:t>
            </a:r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</a:rPr>
              <a:t>Heap Sort is used in systems concerned with security and embedded systems, such as the </a:t>
            </a:r>
            <a:r>
              <a:rPr lang="en-US" sz="1600" b="1">
                <a:solidFill>
                  <a:srgbClr val="FF0000"/>
                </a:solidFill>
              </a:rPr>
              <a:t>Linux Kernel</a:t>
            </a:r>
            <a:r>
              <a:rPr lang="en-US" sz="1600" b="1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8" name="Picture 4" descr="Heap data structure in Javascript - LearnersBucket">
            <a:extLst>
              <a:ext uri="{FF2B5EF4-FFF2-40B4-BE49-F238E27FC236}">
                <a16:creationId xmlns:a16="http://schemas.microsoft.com/office/drawing/2014/main" id="{B9163419-54C0-416A-B3F3-1F278CD82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6098193" y="1861470"/>
            <a:ext cx="5176744" cy="31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FE2C7E-05C3-437A-A7CA-0265A3DD4A21}"/>
              </a:ext>
            </a:extLst>
          </p:cNvPr>
          <p:cNvSpPr txBox="1"/>
          <p:nvPr/>
        </p:nvSpPr>
        <p:spPr>
          <a:xfrm>
            <a:off x="5609176" y="4707375"/>
            <a:ext cx="5938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https://github.com/torvalds/linux/blob/master/lib/sort.c#L200</a:t>
            </a:r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34C478-C3D2-4D76-803F-6CB1CD4D4FE4}"/>
              </a:ext>
            </a:extLst>
          </p:cNvPr>
          <p:cNvSpPr txBox="1"/>
          <p:nvPr/>
        </p:nvSpPr>
        <p:spPr>
          <a:xfrm>
            <a:off x="1519424" y="6348270"/>
            <a:ext cx="3717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https://visualgo.net/en/heap</a:t>
            </a:r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28C8403-5D36-44F8-A3BA-40817BF81020}"/>
              </a:ext>
            </a:extLst>
          </p:cNvPr>
          <p:cNvSpPr txBox="1"/>
          <p:nvPr/>
        </p:nvSpPr>
        <p:spPr>
          <a:xfrm>
            <a:off x="6504767" y="5136111"/>
            <a:ext cx="4363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https://en.wikipedia.org/wiki/Binary_heap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55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345475-DA0F-4734-B3C5-508B6283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/>
              <a:t>When to use what ?</a:t>
            </a: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Sablier 30% avec un remplissage uni">
            <a:extLst>
              <a:ext uri="{FF2B5EF4-FFF2-40B4-BE49-F238E27FC236}">
                <a16:creationId xmlns:a16="http://schemas.microsoft.com/office/drawing/2014/main" id="{88B71ABB-370A-6F36-1532-777C39C5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587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328FA-EE6C-4F1B-ABA1-F8B020F8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what?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4F4A3D-A72B-4857-9233-C4F3E2B6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06" y="1365943"/>
            <a:ext cx="9287188" cy="502449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783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328FA-EE6C-4F1B-ABA1-F8B020F8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what?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BA359D-C208-4D4B-B417-8FEB488B6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1"/>
          <a:stretch/>
        </p:blipFill>
        <p:spPr>
          <a:xfrm>
            <a:off x="2409310" y="1517466"/>
            <a:ext cx="7373379" cy="486099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439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A8F351-5ECE-4581-ACA1-F4D273AA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/>
              <a:t>Let’s wrap it all up</a:t>
            </a: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Graphic 5" descr="Atterrissage avec un remplissage uni">
            <a:extLst>
              <a:ext uri="{FF2B5EF4-FFF2-40B4-BE49-F238E27FC236}">
                <a16:creationId xmlns:a16="http://schemas.microsoft.com/office/drawing/2014/main" id="{917BD9B6-8EE9-DFCA-C558-CEE00947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0027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53BEC-5E49-4020-874B-9E9C4BDA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the expert's word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7AF000-C6C4-4876-A613-DDD08D97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>
                <a:solidFill>
                  <a:srgbClr val="000000"/>
                </a:solidFill>
              </a:rPr>
              <a:t>“Data structures and </a:t>
            </a:r>
            <a:r>
              <a:rPr lang="en-US" sz="1700" b="1">
                <a:solidFill>
                  <a:srgbClr val="000000"/>
                </a:solidFill>
              </a:rPr>
              <a:t>algorithms are more than abstract concepts. Mastering them enables you to write code that is efficient, leading to software that runs faster and consumes less memory. This is a big deal for today’s software applications, which exist on increasingly mobile platforms and handle increasingly greater amounts of data</a:t>
            </a:r>
            <a:r>
              <a:rPr lang="en-US" sz="1700">
                <a:solidFill>
                  <a:srgbClr val="000000"/>
                </a:solidFill>
              </a:rPr>
              <a:t>.”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>
                <a:solidFill>
                  <a:srgbClr val="000000"/>
                </a:solidFill>
              </a:rPr>
              <a:t>— Data structures and algorithms</a:t>
            </a:r>
          </a:p>
        </p:txBody>
      </p:sp>
      <p:pic>
        <p:nvPicPr>
          <p:cNvPr id="4" name="Picture 4" descr="A Common-Sense Guide to Data Structures and Algorithms, Second Edition:  Level Up Your Core Programming Skills by Jay Wengrow">
            <a:extLst>
              <a:ext uri="{FF2B5EF4-FFF2-40B4-BE49-F238E27FC236}">
                <a16:creationId xmlns:a16="http://schemas.microsoft.com/office/drawing/2014/main" id="{DABEFF9E-A806-4037-B27D-03B46CAD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8043" y="645106"/>
            <a:ext cx="4657044" cy="55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01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A8600-FAD2-431A-B6E5-1006480B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fr-FR"/>
              <a:t>Golden rule</a:t>
            </a:r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91DF6F0-7FD9-E269-3D60-144B9808C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99505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86789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A8600-FAD2-431A-B6E5-1006480B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fr-FR"/>
              <a:t>Golden rule</a:t>
            </a:r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91DF6F0-7FD9-E269-3D60-144B9808C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9377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478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8883F-7868-4A99-A5FB-4BB3FAC33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6A8600-FAD2-431A-B6E5-1006480B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947185"/>
            <a:ext cx="9911420" cy="1267348"/>
          </a:xfrm>
        </p:spPr>
        <p:txBody>
          <a:bodyPr anchor="t">
            <a:normAutofit/>
          </a:bodyPr>
          <a:lstStyle/>
          <a:p>
            <a:pPr algn="ctr"/>
            <a:r>
              <a:rPr lang="fr-FR"/>
              <a:t>Golden rule</a:t>
            </a:r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DD7BDC2-6D12-40BC-86D4-F07036D9B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82A7E8-F9A8-412A-B148-720AB8ED8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91DF6F0-7FD9-E269-3D60-144B9808C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015679"/>
              </p:ext>
            </p:extLst>
          </p:nvPr>
        </p:nvGraphicFramePr>
        <p:xfrm>
          <a:off x="1250950" y="941388"/>
          <a:ext cx="9912148" cy="336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14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A31D2-A336-4A69-AB95-6B724C4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structures </a:t>
            </a:r>
            <a:r>
              <a:rPr lang="en-US"/>
              <a:t>operations</a:t>
            </a:r>
            <a:r>
              <a:rPr lang="fr-FR"/>
              <a:t> (crud)</a:t>
            </a:r>
            <a:endParaRPr lang="en-US"/>
          </a:p>
        </p:txBody>
      </p:sp>
      <p:pic>
        <p:nvPicPr>
          <p:cNvPr id="6146" name="Picture 2" descr="Data Structure and Types">
            <a:extLst>
              <a:ext uri="{FF2B5EF4-FFF2-40B4-BE49-F238E27FC236}">
                <a16:creationId xmlns:a16="http://schemas.microsoft.com/office/drawing/2014/main" id="{B4AB2A41-CAFE-4A3A-9DE7-9F780D1B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74517"/>
            <a:ext cx="42862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2B73197-4E6E-4307-9B8E-38F3856A7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998894"/>
              </p:ext>
            </p:extLst>
          </p:nvPr>
        </p:nvGraphicFramePr>
        <p:xfrm>
          <a:off x="1251678" y="2263086"/>
          <a:ext cx="6063522" cy="4212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2735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0" name="Freeform 6">
            <a:extLst>
              <a:ext uri="{FF2B5EF4-FFF2-40B4-BE49-F238E27FC236}">
                <a16:creationId xmlns:a16="http://schemas.microsoft.com/office/drawing/2014/main" id="{67166E24-4E93-4105-9A6B-95E145CD9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232" name="Rectangle 8231">
            <a:extLst>
              <a:ext uri="{FF2B5EF4-FFF2-40B4-BE49-F238E27FC236}">
                <a16:creationId xmlns:a16="http://schemas.microsoft.com/office/drawing/2014/main" id="{31F05D12-468C-4328-A366-E127421F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4" name="Rectangle 823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6" name="Freeform: Shape 823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7247D2-407D-45B1-B9A3-0ADDE11B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68" y="4292599"/>
            <a:ext cx="10681664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spc="800">
                <a:solidFill>
                  <a:schemeClr val="bg1"/>
                </a:solidFill>
              </a:rPr>
              <a:t>further reading</a:t>
            </a:r>
          </a:p>
        </p:txBody>
      </p:sp>
      <p:pic>
        <p:nvPicPr>
          <p:cNvPr id="8198" name="Picture 6" descr="Amazon.fr - Introduction to Algorithms - Cormen, Thomas H., Leiserson,  Charles E., Rivest, Ronald L., Stein, Clifford - Livres">
            <a:extLst>
              <a:ext uri="{FF2B5EF4-FFF2-40B4-BE49-F238E27FC236}">
                <a16:creationId xmlns:a16="http://schemas.microsoft.com/office/drawing/2014/main" id="{33AC6513-54F5-4D39-9B3C-4EB45E2E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708" y="453945"/>
            <a:ext cx="2246166" cy="29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mazon.fr - Database Internals: A Deep Dive into How Distributed Data  Systems Work - Petrov, Alex - Livres">
            <a:extLst>
              <a:ext uri="{FF2B5EF4-FFF2-40B4-BE49-F238E27FC236}">
                <a16:creationId xmlns:a16="http://schemas.microsoft.com/office/drawing/2014/main" id="{4F1FD8AB-8BAD-47E5-93DE-F6C7CBE8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016" y="453943"/>
            <a:ext cx="2268479" cy="29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mazon.fr - Data Structures and Algorithms in Java - Lafore, Robert - Livres">
            <a:extLst>
              <a:ext uri="{FF2B5EF4-FFF2-40B4-BE49-F238E27FC236}">
                <a16:creationId xmlns:a16="http://schemas.microsoft.com/office/drawing/2014/main" id="{DA2C179F-A34A-4E10-9F1A-1081484A0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"/>
          <a:stretch/>
        </p:blipFill>
        <p:spPr bwMode="auto">
          <a:xfrm>
            <a:off x="6244971" y="466705"/>
            <a:ext cx="2511936" cy="29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ommon-Sense Guide to Data Structures and Algorithms, Second Edition:  Level Up Your Core Programming Skills (English Edition) eBook : Wengrow, Jay:  Amazon.fr: Boutique Kindle">
            <a:extLst>
              <a:ext uri="{FF2B5EF4-FFF2-40B4-BE49-F238E27FC236}">
                <a16:creationId xmlns:a16="http://schemas.microsoft.com/office/drawing/2014/main" id="{61F99573-5F71-4F75-BC37-491743E4B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" r="-2" b="-2"/>
          <a:stretch/>
        </p:blipFill>
        <p:spPr bwMode="auto">
          <a:xfrm>
            <a:off x="9063074" y="453943"/>
            <a:ext cx="2520880" cy="29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74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66312E-3958-4E3B-BEE0-B17BEA816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258716-5F43-4945-85E2-D9379CE9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7200" spc="800"/>
              <a:t>Thank you !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E3A56F1-C682-4EA0-B9FF-6F658576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7" name="Graphic 16" descr="Smiling Face with No Fill">
            <a:extLst>
              <a:ext uri="{FF2B5EF4-FFF2-40B4-BE49-F238E27FC236}">
                <a16:creationId xmlns:a16="http://schemas.microsoft.com/office/drawing/2014/main" id="{DE05DBAF-F8D7-B190-015E-97633420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3F76ABD-D2F6-4661-9415-C4B91D8E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25A684E-70EC-45BA-B543-7AD01A27B436}"/>
              </a:ext>
            </a:extLst>
          </p:cNvPr>
          <p:cNvSpPr txBox="1"/>
          <p:nvPr/>
        </p:nvSpPr>
        <p:spPr>
          <a:xfrm>
            <a:off x="5118937" y="4819358"/>
            <a:ext cx="211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2585861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6" name="Freeform 6">
            <a:extLst>
              <a:ext uri="{FF2B5EF4-FFF2-40B4-BE49-F238E27FC236}">
                <a16:creationId xmlns:a16="http://schemas.microsoft.com/office/drawing/2014/main" id="{DD0AEE21-CF4B-4395-A100-EFB0EB99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947" name="Rectangle 35937">
            <a:extLst>
              <a:ext uri="{FF2B5EF4-FFF2-40B4-BE49-F238E27FC236}">
                <a16:creationId xmlns:a16="http://schemas.microsoft.com/office/drawing/2014/main" id="{9F8DBD9A-1B56-4D4B-856B-89CC682C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48" name="Rectangle 35939">
            <a:extLst>
              <a:ext uri="{FF2B5EF4-FFF2-40B4-BE49-F238E27FC236}">
                <a16:creationId xmlns:a16="http://schemas.microsoft.com/office/drawing/2014/main" id="{CE606343-BADE-4565-AB89-E9EF7E25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49" name="Rectangle 35941">
            <a:extLst>
              <a:ext uri="{FF2B5EF4-FFF2-40B4-BE49-F238E27FC236}">
                <a16:creationId xmlns:a16="http://schemas.microsoft.com/office/drawing/2014/main" id="{39E183BD-2932-401F-8B53-E247764B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ven (7) Essential Data Structures for a Coding Interview and associated  common questions | by Aqeel Anwar | Towards Data Science">
            <a:extLst>
              <a:ext uri="{FF2B5EF4-FFF2-40B4-BE49-F238E27FC236}">
                <a16:creationId xmlns:a16="http://schemas.microsoft.com/office/drawing/2014/main" id="{BB81BDD2-40A4-486B-847E-04736103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35" y="1007149"/>
            <a:ext cx="10587330" cy="48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54611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86E303151E22479DBB63C25A6E8F9C" ma:contentTypeVersion="2" ma:contentTypeDescription="Create a new document." ma:contentTypeScope="" ma:versionID="8695df36b22d1d05e0798ddb119e4065">
  <xsd:schema xmlns:xsd="http://www.w3.org/2001/XMLSchema" xmlns:xs="http://www.w3.org/2001/XMLSchema" xmlns:p="http://schemas.microsoft.com/office/2006/metadata/properties" xmlns:ns2="cfb3b8ba-d45a-48b6-b7e5-83cfad3965f7" targetNamespace="http://schemas.microsoft.com/office/2006/metadata/properties" ma:root="true" ma:fieldsID="e919342cf544db4a85534f5d73a62679" ns2:_="">
    <xsd:import namespace="cfb3b8ba-d45a-48b6-b7e5-83cfad3965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3b8ba-d45a-48b6-b7e5-83cfad3965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EB81B0-C56A-4BF3-930E-C5BEF1D93A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FAB10-83B1-4933-B1A5-4FC4E036FE28}"/>
</file>

<file path=customXml/itemProps3.xml><?xml version="1.0" encoding="utf-8"?>
<ds:datastoreItem xmlns:ds="http://schemas.openxmlformats.org/officeDocument/2006/customXml" ds:itemID="{D378286A-9C74-4594-8CC4-2BA8CAE9658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Application>Microsoft Office PowerPoint</Application>
  <PresentationFormat>Widescreen</PresentationFormat>
  <Slides>92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Badge</vt:lpstr>
      <vt:lpstr>Data structure and their impact on performance</vt:lpstr>
      <vt:lpstr>The expert's word</vt:lpstr>
      <vt:lpstr>Efficient application</vt:lpstr>
      <vt:lpstr>Tackling Inefficient Applications</vt:lpstr>
      <vt:lpstr>What we’ll see ?</vt:lpstr>
      <vt:lpstr>Let’s start</vt:lpstr>
      <vt:lpstr>data Structures types</vt:lpstr>
      <vt:lpstr>Have you ever asked the question:</vt:lpstr>
      <vt:lpstr>Data structures operations (crud)</vt:lpstr>
      <vt:lpstr>Have you ever asked the question:</vt:lpstr>
      <vt:lpstr>A simplified Memory representation</vt:lpstr>
      <vt:lpstr>String</vt:lpstr>
      <vt:lpstr>Array of integers</vt:lpstr>
      <vt:lpstr>it's time to analyze the cost of data structures, let's go !</vt:lpstr>
      <vt:lpstr>Linear data structures</vt:lpstr>
      <vt:lpstr>Array</vt:lpstr>
      <vt:lpstr>Array: read element at index</vt:lpstr>
      <vt:lpstr>Good to know</vt:lpstr>
      <vt:lpstr>Array: Insert element at index</vt:lpstr>
      <vt:lpstr>Array: Insert element at index</vt:lpstr>
      <vt:lpstr>Array: Insert element at index</vt:lpstr>
      <vt:lpstr>Array: Insert element at index</vt:lpstr>
      <vt:lpstr>Array: remove element at index</vt:lpstr>
      <vt:lpstr>Array: remove element at index</vt:lpstr>
      <vt:lpstr>Array: remove element at index</vt:lpstr>
      <vt:lpstr>Array: remove element at index</vt:lpstr>
      <vt:lpstr>Array strengths</vt:lpstr>
      <vt:lpstr>Array weakness</vt:lpstr>
      <vt:lpstr>Array tips</vt:lpstr>
      <vt:lpstr>V8 javascript array</vt:lpstr>
      <vt:lpstr>Java arrayList</vt:lpstr>
      <vt:lpstr>Weaknesses encountered with arrays give rise to several magical types of data !</vt:lpstr>
      <vt:lpstr>Improving insertion and deletion at the beginning</vt:lpstr>
      <vt:lpstr>Linked list</vt:lpstr>
      <vt:lpstr>Linked list insertion</vt:lpstr>
      <vt:lpstr>Linked list insertion</vt:lpstr>
      <vt:lpstr>Linked list insertion</vt:lpstr>
      <vt:lpstr>Linked list deletion</vt:lpstr>
      <vt:lpstr>Linked list deletion</vt:lpstr>
      <vt:lpstr>Linked list deletion</vt:lpstr>
      <vt:lpstr>Linked list vs array</vt:lpstr>
      <vt:lpstr>Linked list</vt:lpstr>
      <vt:lpstr>Native implementation of linked list (java)</vt:lpstr>
      <vt:lpstr>Native implementation of linked list (javaScript)</vt:lpstr>
      <vt:lpstr>Let's boost the performance of linked list now!</vt:lpstr>
      <vt:lpstr>Doubly Linked List</vt:lpstr>
      <vt:lpstr>Doubly Linked List</vt:lpstr>
      <vt:lpstr>Doubly Linked List: delete &amp; insert at the beginning or at the end</vt:lpstr>
      <vt:lpstr>Doubly Linked List: delete &amp; insert at position</vt:lpstr>
      <vt:lpstr>Native implementation of doubly linked list (javaScript)</vt:lpstr>
      <vt:lpstr>let's harness the magic of the doubly linked list!</vt:lpstr>
      <vt:lpstr>Let's look at this request</vt:lpstr>
      <vt:lpstr>Queue to rescue</vt:lpstr>
      <vt:lpstr>Queue real example</vt:lpstr>
      <vt:lpstr>Native implementation of queue (java)</vt:lpstr>
      <vt:lpstr>Good to know</vt:lpstr>
      <vt:lpstr>Native implementation of queue (javascript)</vt:lpstr>
      <vt:lpstr>Let's look at this request</vt:lpstr>
      <vt:lpstr>stack</vt:lpstr>
      <vt:lpstr>stack real example</vt:lpstr>
      <vt:lpstr>Native implementation of stack (java)</vt:lpstr>
      <vt:lpstr>Native implementation of stack (javascript)</vt:lpstr>
      <vt:lpstr>Tips: implementing an efficient queue or stack</vt:lpstr>
      <vt:lpstr>Let's now discover the Hash tables!</vt:lpstr>
      <vt:lpstr>Hash tables (what?)</vt:lpstr>
      <vt:lpstr>Be carefull</vt:lpstr>
      <vt:lpstr>Hash function (collision)</vt:lpstr>
      <vt:lpstr>Collision Resolution with Quadratic Probing</vt:lpstr>
      <vt:lpstr>Hash tables (dynamic resizing)</vt:lpstr>
      <vt:lpstr>Hash-flooding DoS</vt:lpstr>
      <vt:lpstr>JavaScript Map, Set, WeakSet, and WeakMap</vt:lpstr>
      <vt:lpstr>javaScript dictionary vs map</vt:lpstr>
      <vt:lpstr>Java hash table</vt:lpstr>
      <vt:lpstr>Java hash map</vt:lpstr>
      <vt:lpstr>Good to know</vt:lpstr>
      <vt:lpstr>Hash tables (cost)</vt:lpstr>
      <vt:lpstr>Non-Linear (advanced) data structures</vt:lpstr>
      <vt:lpstr>tree</vt:lpstr>
      <vt:lpstr>Binary search tree</vt:lpstr>
      <vt:lpstr>Tries</vt:lpstr>
      <vt:lpstr>heap</vt:lpstr>
      <vt:lpstr>When to use what ?</vt:lpstr>
      <vt:lpstr>when to use what?</vt:lpstr>
      <vt:lpstr>when to use what?</vt:lpstr>
      <vt:lpstr>Let’s wrap it all up</vt:lpstr>
      <vt:lpstr>the expert's word</vt:lpstr>
      <vt:lpstr>Golden rule</vt:lpstr>
      <vt:lpstr>Golden rule</vt:lpstr>
      <vt:lpstr>Golden rule</vt:lpstr>
      <vt:lpstr>further reading</vt:lpstr>
      <vt:lpstr>Thank you 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And Their Impact on Performance</dc:title>
  <dc:creator>BEN KHALFALLAH Hela ItimAsrScoVdf</dc:creator>
  <cp:revision>1</cp:revision>
  <dcterms:created xsi:type="dcterms:W3CDTF">2023-02-13T18:58:49Z</dcterms:created>
  <dcterms:modified xsi:type="dcterms:W3CDTF">2023-02-16T13:43:37Z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01b303-ecb1-4a9d-936a-70858c2d9a3e_Enabled">
    <vt:lpwstr>true</vt:lpwstr>
  </property>
  <property fmtid="{D5CDD505-2E9C-101B-9397-08002B2CF9AE}" pid="3" name="MSIP_Label_a401b303-ecb1-4a9d-936a-70858c2d9a3e_SetDate">
    <vt:lpwstr>2023-02-13T19:00:35Z</vt:lpwstr>
  </property>
  <property fmtid="{D5CDD505-2E9C-101B-9397-08002B2CF9AE}" pid="4" name="MSIP_Label_a401b303-ecb1-4a9d-936a-70858c2d9a3e_Method">
    <vt:lpwstr>Privileged</vt:lpwstr>
  </property>
  <property fmtid="{D5CDD505-2E9C-101B-9397-08002B2CF9AE}" pid="5" name="MSIP_Label_a401b303-ecb1-4a9d-936a-70858c2d9a3e_Name">
    <vt:lpwstr>a401b303-ecb1-4a9d-936a-70858c2d9a3e</vt:lpwstr>
  </property>
  <property fmtid="{D5CDD505-2E9C-101B-9397-08002B2CF9AE}" pid="6" name="MSIP_Label_a401b303-ecb1-4a9d-936a-70858c2d9a3e_SiteId">
    <vt:lpwstr>c9a7d621-4bc4-4407-b730-f428e656aa9e</vt:lpwstr>
  </property>
  <property fmtid="{D5CDD505-2E9C-101B-9397-08002B2CF9AE}" pid="7" name="MSIP_Label_a401b303-ecb1-4a9d-936a-70858c2d9a3e_ActionId">
    <vt:lpwstr>ace34c31-5f97-44ee-b153-00e37ac050e0</vt:lpwstr>
  </property>
  <property fmtid="{D5CDD505-2E9C-101B-9397-08002B2CF9AE}" pid="8" name="MSIP_Label_a401b303-ecb1-4a9d-936a-70858c2d9a3e_ContentBits">
    <vt:lpwstr>0</vt:lpwstr>
  </property>
  <property fmtid="{D5CDD505-2E9C-101B-9397-08002B2CF9AE}" pid="9" name="ContentTypeId">
    <vt:lpwstr>0x0101006286E303151E22479DBB63C25A6E8F9C</vt:lpwstr>
  </property>
</Properties>
</file>